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  <p:sldMasterId id="2147483676" r:id="rId2"/>
  </p:sldMasterIdLst>
  <p:notesMasterIdLst>
    <p:notesMasterId r:id="rId13"/>
  </p:notesMasterIdLst>
  <p:handoutMasterIdLst>
    <p:handoutMasterId r:id="rId14"/>
  </p:handoutMasterIdLst>
  <p:sldIdLst>
    <p:sldId id="267" r:id="rId3"/>
    <p:sldId id="727" r:id="rId4"/>
    <p:sldId id="728" r:id="rId5"/>
    <p:sldId id="729" r:id="rId6"/>
    <p:sldId id="730" r:id="rId7"/>
    <p:sldId id="731" r:id="rId8"/>
    <p:sldId id="732" r:id="rId9"/>
    <p:sldId id="734" r:id="rId10"/>
    <p:sldId id="733" r:id="rId11"/>
    <p:sldId id="735" r:id="rId12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15"/>
    </p:embeddedFont>
    <p:embeddedFont>
      <p:font typeface="Gill Sans MT" panose="020B0502020104020203" pitchFamily="34" charset="0"/>
      <p:regular r:id="rId16"/>
      <p:bold r:id="rId17"/>
      <p:italic r:id="rId18"/>
      <p:boldItalic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66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533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8001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1066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333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61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879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2146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521415D9-36F7-43E2-AB2F-B90AF26B5E84}">
      <p14:sectionLst xmlns:p14="http://schemas.microsoft.com/office/powerpoint/2010/main">
        <p14:section name="Default Section" id="{4FBCC87F-365B-5049-A05F-202E1FE99DDA}">
          <p14:sldIdLst>
            <p14:sldId id="267"/>
            <p14:sldId id="727"/>
            <p14:sldId id="728"/>
            <p14:sldId id="729"/>
            <p14:sldId id="730"/>
            <p14:sldId id="731"/>
            <p14:sldId id="732"/>
            <p14:sldId id="734"/>
            <p14:sldId id="733"/>
            <p14:sldId id="73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11CF50-5AD7-CAC1-BB5B-7078291E3CAB}" name="Michael Xu" initials="MX" userId="S::mxu86@mit.edu::94841407-fc19-4862-ad98-9e57c756948d" providerId="AD"/>
  <p188:author id="{7556D175-EE3D-0133-9397-A83E06338CAD}" name="Colin Gilgenbach" initials="CG" userId="S::hexane@mit.edu::2f3802ea-5142-48ce-a9b1-3fdd0c9ed287" providerId="AD"/>
  <p188:author id="{EB1BD4E5-C11E-25AA-5630-104635A369DE}" name="Menglin Zhu" initials="" userId="S::mlz@mit.edu::5dda6ad5-c5cb-4bf5-91a8-a82124ad9ee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B7F3"/>
    <a:srgbClr val="F1F6FB"/>
    <a:srgbClr val="B80C27"/>
    <a:srgbClr val="FFFFFF"/>
    <a:srgbClr val="DF6E56"/>
    <a:srgbClr val="0365C0"/>
    <a:srgbClr val="3F54C8"/>
    <a:srgbClr val="45A4FC"/>
    <a:srgbClr val="5AADFD"/>
    <a:srgbClr val="C1E1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1C640A-4D2D-234A-BF47-CB385C961F89}" v="8701" dt="2025-03-31T02:18:59.644"/>
    <p1510:client id="{B2E7E527-7B78-914F-A465-04FD79ECD5AB}" v="967" dt="2025-03-31T21:51:45.814"/>
    <p1510:client id="{C929073E-B8D5-2B3B-CD78-82CB4A1BEEA9}" v="7" dt="2025-03-31T22:00:28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4694"/>
  </p:normalViewPr>
  <p:slideViewPr>
    <p:cSldViewPr snapToGrid="0">
      <p:cViewPr>
        <p:scale>
          <a:sx n="115" d="100"/>
          <a:sy n="115" d="100"/>
        </p:scale>
        <p:origin x="127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glin Zhu" userId="5dda6ad5-c5cb-4bf5-91a8-a82124ad9eee" providerId="ADAL" clId="{B2E7E527-7B78-914F-A465-04FD79ECD5AB}"/>
    <pc:docChg chg="undo redo custSel addSld delSld modSld delSection modSection">
      <pc:chgData name="Menglin Zhu" userId="5dda6ad5-c5cb-4bf5-91a8-a82124ad9eee" providerId="ADAL" clId="{B2E7E527-7B78-914F-A465-04FD79ECD5AB}" dt="2025-03-31T21:52:15.771" v="4691" actId="1035"/>
      <pc:docMkLst>
        <pc:docMk/>
      </pc:docMkLst>
      <pc:sldChg chg="addSp delSp modSp mod">
        <pc:chgData name="Menglin Zhu" userId="5dda6ad5-c5cb-4bf5-91a8-a82124ad9eee" providerId="ADAL" clId="{B2E7E527-7B78-914F-A465-04FD79ECD5AB}" dt="2025-03-31T15:07:20.089" v="1100" actId="1035"/>
        <pc:sldMkLst>
          <pc:docMk/>
          <pc:sldMk cId="46818487" sldId="267"/>
        </pc:sldMkLst>
        <pc:spChg chg="mod">
          <ac:chgData name="Menglin Zhu" userId="5dda6ad5-c5cb-4bf5-91a8-a82124ad9eee" providerId="ADAL" clId="{B2E7E527-7B78-914F-A465-04FD79ECD5AB}" dt="2025-03-31T15:07:17.555" v="1097" actId="1036"/>
          <ac:spMkLst>
            <pc:docMk/>
            <pc:sldMk cId="46818487" sldId="267"/>
            <ac:spMk id="3" creationId="{77BAC3D6-6EA3-A13F-3B87-5DCA20CCB17E}"/>
          </ac:spMkLst>
        </pc:spChg>
        <pc:spChg chg="add mod">
          <ac:chgData name="Menglin Zhu" userId="5dda6ad5-c5cb-4bf5-91a8-a82124ad9eee" providerId="ADAL" clId="{B2E7E527-7B78-914F-A465-04FD79ECD5AB}" dt="2025-03-31T02:27:26.394" v="109" actId="20577"/>
          <ac:spMkLst>
            <pc:docMk/>
            <pc:sldMk cId="46818487" sldId="267"/>
            <ac:spMk id="5" creationId="{6FD0E514-5C04-970E-CEDA-92DB4F213104}"/>
          </ac:spMkLst>
        </pc:spChg>
        <pc:spChg chg="mod">
          <ac:chgData name="Menglin Zhu" userId="5dda6ad5-c5cb-4bf5-91a8-a82124ad9eee" providerId="ADAL" clId="{B2E7E527-7B78-914F-A465-04FD79ECD5AB}" dt="2025-03-31T02:23:53.089" v="66" actId="57"/>
          <ac:spMkLst>
            <pc:docMk/>
            <pc:sldMk cId="46818487" sldId="267"/>
            <ac:spMk id="6" creationId="{2CB188DE-1D46-1E90-BD01-FBE0B3737025}"/>
          </ac:spMkLst>
        </pc:spChg>
        <pc:spChg chg="add mod">
          <ac:chgData name="Menglin Zhu" userId="5dda6ad5-c5cb-4bf5-91a8-a82124ad9eee" providerId="ADAL" clId="{B2E7E527-7B78-914F-A465-04FD79ECD5AB}" dt="2025-03-31T13:17:27.474" v="399" actId="1036"/>
          <ac:spMkLst>
            <pc:docMk/>
            <pc:sldMk cId="46818487" sldId="267"/>
            <ac:spMk id="7" creationId="{B694B5F6-355C-0ABA-3171-A11CA4B931CF}"/>
          </ac:spMkLst>
        </pc:spChg>
        <pc:spChg chg="mod">
          <ac:chgData name="Menglin Zhu" userId="5dda6ad5-c5cb-4bf5-91a8-a82124ad9eee" providerId="ADAL" clId="{B2E7E527-7B78-914F-A465-04FD79ECD5AB}" dt="2025-03-31T15:07:20.089" v="1100" actId="1035"/>
          <ac:spMkLst>
            <pc:docMk/>
            <pc:sldMk cId="46818487" sldId="267"/>
            <ac:spMk id="8" creationId="{627CB7F2-81CB-1C55-5F98-8ABDC0AAB62A}"/>
          </ac:spMkLst>
        </pc:spChg>
        <pc:picChg chg="add mod">
          <ac:chgData name="Menglin Zhu" userId="5dda6ad5-c5cb-4bf5-91a8-a82124ad9eee" providerId="ADAL" clId="{B2E7E527-7B78-914F-A465-04FD79ECD5AB}" dt="2025-03-31T02:27:20.675" v="94"/>
          <ac:picMkLst>
            <pc:docMk/>
            <pc:sldMk cId="46818487" sldId="267"/>
            <ac:picMk id="2" creationId="{C8CBE30D-CFE3-A23E-FFBD-8C5819E371D0}"/>
          </ac:picMkLst>
        </pc:picChg>
        <pc:picChg chg="add del">
          <ac:chgData name="Menglin Zhu" userId="5dda6ad5-c5cb-4bf5-91a8-a82124ad9eee" providerId="ADAL" clId="{B2E7E527-7B78-914F-A465-04FD79ECD5AB}" dt="2025-03-31T02:27:20.386" v="93" actId="478"/>
          <ac:picMkLst>
            <pc:docMk/>
            <pc:sldMk cId="46818487" sldId="267"/>
            <ac:picMk id="11" creationId="{8E1B3B33-D266-5BE0-E298-E0BC5362D2A1}"/>
          </ac:picMkLst>
        </pc:picChg>
      </pc:sldChg>
      <pc:sldChg chg="del">
        <pc:chgData name="Menglin Zhu" userId="5dda6ad5-c5cb-4bf5-91a8-a82124ad9eee" providerId="ADAL" clId="{B2E7E527-7B78-914F-A465-04FD79ECD5AB}" dt="2025-03-31T13:17:38.909" v="410" actId="2696"/>
        <pc:sldMkLst>
          <pc:docMk/>
          <pc:sldMk cId="2083851698" sldId="698"/>
        </pc:sldMkLst>
      </pc:sldChg>
      <pc:sldChg chg="del">
        <pc:chgData name="Menglin Zhu" userId="5dda6ad5-c5cb-4bf5-91a8-a82124ad9eee" providerId="ADAL" clId="{B2E7E527-7B78-914F-A465-04FD79ECD5AB}" dt="2025-03-31T13:17:38.887" v="400" actId="2696"/>
        <pc:sldMkLst>
          <pc:docMk/>
          <pc:sldMk cId="3321576299" sldId="725"/>
        </pc:sldMkLst>
      </pc:sldChg>
      <pc:sldChg chg="addSp delSp modSp mod modAnim">
        <pc:chgData name="Menglin Zhu" userId="5dda6ad5-c5cb-4bf5-91a8-a82124ad9eee" providerId="ADAL" clId="{B2E7E527-7B78-914F-A465-04FD79ECD5AB}" dt="2025-03-31T17:24:16.120" v="2081" actId="255"/>
        <pc:sldMkLst>
          <pc:docMk/>
          <pc:sldMk cId="1482282995" sldId="727"/>
        </pc:sldMkLst>
        <pc:spChg chg="mod">
          <ac:chgData name="Menglin Zhu" userId="5dda6ad5-c5cb-4bf5-91a8-a82124ad9eee" providerId="ADAL" clId="{B2E7E527-7B78-914F-A465-04FD79ECD5AB}" dt="2025-03-31T17:24:16.120" v="2081" actId="255"/>
          <ac:spMkLst>
            <pc:docMk/>
            <pc:sldMk cId="1482282995" sldId="727"/>
            <ac:spMk id="2" creationId="{17EE591C-B73E-C8A2-D441-03232F1A3416}"/>
          </ac:spMkLst>
        </pc:spChg>
        <pc:spChg chg="add mod">
          <ac:chgData name="Menglin Zhu" userId="5dda6ad5-c5cb-4bf5-91a8-a82124ad9eee" providerId="ADAL" clId="{B2E7E527-7B78-914F-A465-04FD79ECD5AB}" dt="2025-03-31T14:40:07.511" v="776" actId="1036"/>
          <ac:spMkLst>
            <pc:docMk/>
            <pc:sldMk cId="1482282995" sldId="727"/>
            <ac:spMk id="3" creationId="{84D76AB6-E877-D321-C221-6162969CD186}"/>
          </ac:spMkLst>
        </pc:spChg>
        <pc:spChg chg="add mod">
          <ac:chgData name="Menglin Zhu" userId="5dda6ad5-c5cb-4bf5-91a8-a82124ad9eee" providerId="ADAL" clId="{B2E7E527-7B78-914F-A465-04FD79ECD5AB}" dt="2025-03-31T13:37:48.791" v="680" actId="1076"/>
          <ac:spMkLst>
            <pc:docMk/>
            <pc:sldMk cId="1482282995" sldId="727"/>
            <ac:spMk id="52" creationId="{3792FECD-32EB-F9CC-6960-DB23177564EF}"/>
          </ac:spMkLst>
        </pc:spChg>
        <pc:spChg chg="add mod">
          <ac:chgData name="Menglin Zhu" userId="5dda6ad5-c5cb-4bf5-91a8-a82124ad9eee" providerId="ADAL" clId="{B2E7E527-7B78-914F-A465-04FD79ECD5AB}" dt="2025-03-31T13:39:48.663" v="751" actId="1035"/>
          <ac:spMkLst>
            <pc:docMk/>
            <pc:sldMk cId="1482282995" sldId="727"/>
            <ac:spMk id="59" creationId="{B4A7434E-5F87-71AB-F17B-492022A45875}"/>
          </ac:spMkLst>
        </pc:spChg>
        <pc:spChg chg="add mod">
          <ac:chgData name="Menglin Zhu" userId="5dda6ad5-c5cb-4bf5-91a8-a82124ad9eee" providerId="ADAL" clId="{B2E7E527-7B78-914F-A465-04FD79ECD5AB}" dt="2025-03-31T13:37:37.966" v="678" actId="1037"/>
          <ac:spMkLst>
            <pc:docMk/>
            <pc:sldMk cId="1482282995" sldId="727"/>
            <ac:spMk id="60" creationId="{2C28E9B6-0D79-B072-F424-B275715EF4B1}"/>
          </ac:spMkLst>
        </pc:spChg>
        <pc:spChg chg="add mod">
          <ac:chgData name="Menglin Zhu" userId="5dda6ad5-c5cb-4bf5-91a8-a82124ad9eee" providerId="ADAL" clId="{B2E7E527-7B78-914F-A465-04FD79ECD5AB}" dt="2025-03-31T13:38:53.388" v="714" actId="1076"/>
          <ac:spMkLst>
            <pc:docMk/>
            <pc:sldMk cId="1482282995" sldId="727"/>
            <ac:spMk id="63" creationId="{A4DAA441-E9AD-4EBE-1DAF-F9C1C92AB787}"/>
          </ac:spMkLst>
        </pc:spChg>
        <pc:spChg chg="add mod">
          <ac:chgData name="Menglin Zhu" userId="5dda6ad5-c5cb-4bf5-91a8-a82124ad9eee" providerId="ADAL" clId="{B2E7E527-7B78-914F-A465-04FD79ECD5AB}" dt="2025-03-31T13:39:29.118" v="746" actId="1038"/>
          <ac:spMkLst>
            <pc:docMk/>
            <pc:sldMk cId="1482282995" sldId="727"/>
            <ac:spMk id="1024" creationId="{59FA40A6-DDE1-80E1-550B-E219CB2E1064}"/>
          </ac:spMkLst>
        </pc:spChg>
        <pc:grpChg chg="del">
          <ac:chgData name="Menglin Zhu" userId="5dda6ad5-c5cb-4bf5-91a8-a82124ad9eee" providerId="ADAL" clId="{B2E7E527-7B78-914F-A465-04FD79ECD5AB}" dt="2025-03-31T13:19:27.613" v="442" actId="478"/>
          <ac:grpSpMkLst>
            <pc:docMk/>
            <pc:sldMk cId="1482282995" sldId="727"/>
            <ac:grpSpMk id="5" creationId="{E306EC03-A6BA-AE01-BE69-CC5595396FF2}"/>
          </ac:grpSpMkLst>
        </pc:grpChg>
        <pc:grpChg chg="del">
          <ac:chgData name="Menglin Zhu" userId="5dda6ad5-c5cb-4bf5-91a8-a82124ad9eee" providerId="ADAL" clId="{B2E7E527-7B78-914F-A465-04FD79ECD5AB}" dt="2025-03-31T13:19:27.613" v="442" actId="478"/>
          <ac:grpSpMkLst>
            <pc:docMk/>
            <pc:sldMk cId="1482282995" sldId="727"/>
            <ac:grpSpMk id="20" creationId="{4CF70629-3FE8-F670-89F1-AEA147543CFC}"/>
          </ac:grpSpMkLst>
        </pc:grpChg>
        <pc:grpChg chg="del">
          <ac:chgData name="Menglin Zhu" userId="5dda6ad5-c5cb-4bf5-91a8-a82124ad9eee" providerId="ADAL" clId="{B2E7E527-7B78-914F-A465-04FD79ECD5AB}" dt="2025-03-31T13:19:27.613" v="442" actId="478"/>
          <ac:grpSpMkLst>
            <pc:docMk/>
            <pc:sldMk cId="1482282995" sldId="727"/>
            <ac:grpSpMk id="34" creationId="{7F5ACBD5-E79B-1688-0951-C3CD5FDFFF93}"/>
          </ac:grpSpMkLst>
        </pc:grpChg>
        <pc:grpChg chg="del">
          <ac:chgData name="Menglin Zhu" userId="5dda6ad5-c5cb-4bf5-91a8-a82124ad9eee" providerId="ADAL" clId="{B2E7E527-7B78-914F-A465-04FD79ECD5AB}" dt="2025-03-31T13:19:27.613" v="442" actId="478"/>
          <ac:grpSpMkLst>
            <pc:docMk/>
            <pc:sldMk cId="1482282995" sldId="727"/>
            <ac:grpSpMk id="41" creationId="{F564D612-646A-1C53-946F-BD8B99A4083E}"/>
          </ac:grpSpMkLst>
        </pc:grpChg>
        <pc:picChg chg="add mod modCrop">
          <ac:chgData name="Menglin Zhu" userId="5dda6ad5-c5cb-4bf5-91a8-a82124ad9eee" providerId="ADAL" clId="{B2E7E527-7B78-914F-A465-04FD79ECD5AB}" dt="2025-03-31T13:38:06.378" v="697" actId="1076"/>
          <ac:picMkLst>
            <pc:docMk/>
            <pc:sldMk cId="1482282995" sldId="727"/>
            <ac:picMk id="49" creationId="{100F3424-C479-9884-8F5A-07500A67B4C0}"/>
          </ac:picMkLst>
        </pc:picChg>
        <pc:picChg chg="del">
          <ac:chgData name="Menglin Zhu" userId="5dda6ad5-c5cb-4bf5-91a8-a82124ad9eee" providerId="ADAL" clId="{B2E7E527-7B78-914F-A465-04FD79ECD5AB}" dt="2025-03-31T13:19:27.613" v="442" actId="478"/>
          <ac:picMkLst>
            <pc:docMk/>
            <pc:sldMk cId="1482282995" sldId="727"/>
            <ac:picMk id="53" creationId="{8787983E-2816-E4C8-F3EE-6A885DD145B4}"/>
          </ac:picMkLst>
        </pc:picChg>
        <pc:picChg chg="del">
          <ac:chgData name="Menglin Zhu" userId="5dda6ad5-c5cb-4bf5-91a8-a82124ad9eee" providerId="ADAL" clId="{B2E7E527-7B78-914F-A465-04FD79ECD5AB}" dt="2025-03-31T13:19:27.613" v="442" actId="478"/>
          <ac:picMkLst>
            <pc:docMk/>
            <pc:sldMk cId="1482282995" sldId="727"/>
            <ac:picMk id="56" creationId="{BB548F1A-4BD6-FCDD-3BDB-A2A3DB46D0DE}"/>
          </ac:picMkLst>
        </pc:picChg>
        <pc:picChg chg="add del mod">
          <ac:chgData name="Menglin Zhu" userId="5dda6ad5-c5cb-4bf5-91a8-a82124ad9eee" providerId="ADAL" clId="{B2E7E527-7B78-914F-A465-04FD79ECD5AB}" dt="2025-03-31T13:33:24.212" v="567" actId="478"/>
          <ac:picMkLst>
            <pc:docMk/>
            <pc:sldMk cId="1482282995" sldId="727"/>
            <ac:picMk id="1026" creationId="{A33C2111-6EE8-71A5-D959-315FD5C1622C}"/>
          </ac:picMkLst>
        </pc:picChg>
        <pc:picChg chg="del">
          <ac:chgData name="Menglin Zhu" userId="5dda6ad5-c5cb-4bf5-91a8-a82124ad9eee" providerId="ADAL" clId="{B2E7E527-7B78-914F-A465-04FD79ECD5AB}" dt="2025-03-31T13:19:27.613" v="442" actId="478"/>
          <ac:picMkLst>
            <pc:docMk/>
            <pc:sldMk cId="1482282995" sldId="727"/>
            <ac:picMk id="3074" creationId="{EF2D8EF4-B36A-25C9-07D1-FA4FBEA82A56}"/>
          </ac:picMkLst>
        </pc:picChg>
        <pc:picChg chg="del">
          <ac:chgData name="Menglin Zhu" userId="5dda6ad5-c5cb-4bf5-91a8-a82124ad9eee" providerId="ADAL" clId="{B2E7E527-7B78-914F-A465-04FD79ECD5AB}" dt="2025-03-31T13:19:27.613" v="442" actId="478"/>
          <ac:picMkLst>
            <pc:docMk/>
            <pc:sldMk cId="1482282995" sldId="727"/>
            <ac:picMk id="3076" creationId="{84466518-C136-3058-9ED0-C8FCC4D7C53E}"/>
          </ac:picMkLst>
        </pc:picChg>
        <pc:picChg chg="del">
          <ac:chgData name="Menglin Zhu" userId="5dda6ad5-c5cb-4bf5-91a8-a82124ad9eee" providerId="ADAL" clId="{B2E7E527-7B78-914F-A465-04FD79ECD5AB}" dt="2025-03-31T13:19:27.613" v="442" actId="478"/>
          <ac:picMkLst>
            <pc:docMk/>
            <pc:sldMk cId="1482282995" sldId="727"/>
            <ac:picMk id="3078" creationId="{B1431FAE-0D66-4877-8A89-A72EFB27F3FF}"/>
          </ac:picMkLst>
        </pc:picChg>
        <pc:picChg chg="del">
          <ac:chgData name="Menglin Zhu" userId="5dda6ad5-c5cb-4bf5-91a8-a82124ad9eee" providerId="ADAL" clId="{B2E7E527-7B78-914F-A465-04FD79ECD5AB}" dt="2025-03-31T13:19:27.613" v="442" actId="478"/>
          <ac:picMkLst>
            <pc:docMk/>
            <pc:sldMk cId="1482282995" sldId="727"/>
            <ac:picMk id="3080" creationId="{EBCD55A3-902E-3F0F-C307-E551F4D29EC3}"/>
          </ac:picMkLst>
        </pc:picChg>
        <pc:cxnChg chg="add mod">
          <ac:chgData name="Menglin Zhu" userId="5dda6ad5-c5cb-4bf5-91a8-a82124ad9eee" providerId="ADAL" clId="{B2E7E527-7B78-914F-A465-04FD79ECD5AB}" dt="2025-03-31T13:38:45.106" v="712" actId="14100"/>
          <ac:cxnSpMkLst>
            <pc:docMk/>
            <pc:sldMk cId="1482282995" sldId="727"/>
            <ac:cxnSpMk id="51" creationId="{98C9CEF6-FB7B-DB49-5AB7-8ED503C2BCE4}"/>
          </ac:cxnSpMkLst>
        </pc:cxnChg>
        <pc:cxnChg chg="add del mod">
          <ac:chgData name="Menglin Zhu" userId="5dda6ad5-c5cb-4bf5-91a8-a82124ad9eee" providerId="ADAL" clId="{B2E7E527-7B78-914F-A465-04FD79ECD5AB}" dt="2025-03-31T13:36:54.460" v="637" actId="478"/>
          <ac:cxnSpMkLst>
            <pc:docMk/>
            <pc:sldMk cId="1482282995" sldId="727"/>
            <ac:cxnSpMk id="54" creationId="{8EC67EC4-DA49-A819-25E3-7B04F6911A23}"/>
          </ac:cxnSpMkLst>
        </pc:cxnChg>
        <pc:cxnChg chg="add mod">
          <ac:chgData name="Menglin Zhu" userId="5dda6ad5-c5cb-4bf5-91a8-a82124ad9eee" providerId="ADAL" clId="{B2E7E527-7B78-914F-A465-04FD79ECD5AB}" dt="2025-03-31T13:39:51.170" v="753" actId="1036"/>
          <ac:cxnSpMkLst>
            <pc:docMk/>
            <pc:sldMk cId="1482282995" sldId="727"/>
            <ac:cxnSpMk id="57" creationId="{168065F0-6053-3768-7B77-B317B5D1D833}"/>
          </ac:cxnSpMkLst>
        </pc:cxnChg>
        <pc:cxnChg chg="add mod">
          <ac:chgData name="Menglin Zhu" userId="5dda6ad5-c5cb-4bf5-91a8-a82124ad9eee" providerId="ADAL" clId="{B2E7E527-7B78-914F-A465-04FD79ECD5AB}" dt="2025-03-31T13:37:55.680" v="684"/>
          <ac:cxnSpMkLst>
            <pc:docMk/>
            <pc:sldMk cId="1482282995" sldId="727"/>
            <ac:cxnSpMk id="62" creationId="{A3089E77-5133-77C3-F0C1-664D8DB2CA9C}"/>
          </ac:cxnSpMkLst>
        </pc:cxnChg>
      </pc:sldChg>
      <pc:sldChg chg="addSp delSp modSp new mod delAnim modAnim">
        <pc:chgData name="Menglin Zhu" userId="5dda6ad5-c5cb-4bf5-91a8-a82124ad9eee" providerId="ADAL" clId="{B2E7E527-7B78-914F-A465-04FD79ECD5AB}" dt="2025-03-31T17:36:04.041" v="2666" actId="20577"/>
        <pc:sldMkLst>
          <pc:docMk/>
          <pc:sldMk cId="562444693" sldId="728"/>
        </pc:sldMkLst>
        <pc:spChg chg="mod">
          <ac:chgData name="Menglin Zhu" userId="5dda6ad5-c5cb-4bf5-91a8-a82124ad9eee" providerId="ADAL" clId="{B2E7E527-7B78-914F-A465-04FD79ECD5AB}" dt="2025-03-31T17:24:12.919" v="2080" actId="255"/>
          <ac:spMkLst>
            <pc:docMk/>
            <pc:sldMk cId="562444693" sldId="728"/>
            <ac:spMk id="2" creationId="{AD566484-5DFE-F55F-C16F-9F33E1259E50}"/>
          </ac:spMkLst>
        </pc:spChg>
        <pc:spChg chg="del">
          <ac:chgData name="Menglin Zhu" userId="5dda6ad5-c5cb-4bf5-91a8-a82124ad9eee" providerId="ADAL" clId="{B2E7E527-7B78-914F-A465-04FD79ECD5AB}" dt="2025-03-31T14:41:45.425" v="792" actId="478"/>
          <ac:spMkLst>
            <pc:docMk/>
            <pc:sldMk cId="562444693" sldId="728"/>
            <ac:spMk id="3" creationId="{3DB57936-418C-C46D-81A1-C828992A0F11}"/>
          </ac:spMkLst>
        </pc:spChg>
        <pc:spChg chg="add mod">
          <ac:chgData name="Menglin Zhu" userId="5dda6ad5-c5cb-4bf5-91a8-a82124ad9eee" providerId="ADAL" clId="{B2E7E527-7B78-914F-A465-04FD79ECD5AB}" dt="2025-03-31T17:36:04.041" v="2666" actId="20577"/>
          <ac:spMkLst>
            <pc:docMk/>
            <pc:sldMk cId="562444693" sldId="728"/>
            <ac:spMk id="6" creationId="{93FE0AF9-674B-4C60-31B4-4D9BD8B40DEC}"/>
          </ac:spMkLst>
        </pc:spChg>
        <pc:spChg chg="add mod">
          <ac:chgData name="Menglin Zhu" userId="5dda6ad5-c5cb-4bf5-91a8-a82124ad9eee" providerId="ADAL" clId="{B2E7E527-7B78-914F-A465-04FD79ECD5AB}" dt="2025-03-31T15:05:45.182" v="1088" actId="2711"/>
          <ac:spMkLst>
            <pc:docMk/>
            <pc:sldMk cId="562444693" sldId="728"/>
            <ac:spMk id="8" creationId="{BAED5F5E-BAC8-649C-2EA0-25440A63D163}"/>
          </ac:spMkLst>
        </pc:spChg>
        <pc:spChg chg="add mod">
          <ac:chgData name="Menglin Zhu" userId="5dda6ad5-c5cb-4bf5-91a8-a82124ad9eee" providerId="ADAL" clId="{B2E7E527-7B78-914F-A465-04FD79ECD5AB}" dt="2025-03-31T15:04:19.851" v="1045" actId="20577"/>
          <ac:spMkLst>
            <pc:docMk/>
            <pc:sldMk cId="562444693" sldId="728"/>
            <ac:spMk id="11" creationId="{EA5138C2-9F52-B2BA-29E8-0D9F62687407}"/>
          </ac:spMkLst>
        </pc:spChg>
        <pc:picChg chg="add del mod">
          <ac:chgData name="Menglin Zhu" userId="5dda6ad5-c5cb-4bf5-91a8-a82124ad9eee" providerId="ADAL" clId="{B2E7E527-7B78-914F-A465-04FD79ECD5AB}" dt="2025-03-31T15:00:39.657" v="874" actId="478"/>
          <ac:picMkLst>
            <pc:docMk/>
            <pc:sldMk cId="562444693" sldId="728"/>
            <ac:picMk id="9" creationId="{FA27163B-CC08-4C85-248F-9C1564E6EF1C}"/>
          </ac:picMkLst>
        </pc:picChg>
        <pc:picChg chg="add mod">
          <ac:chgData name="Menglin Zhu" userId="5dda6ad5-c5cb-4bf5-91a8-a82124ad9eee" providerId="ADAL" clId="{B2E7E527-7B78-914F-A465-04FD79ECD5AB}" dt="2025-03-31T15:03:26.866" v="968" actId="1076"/>
          <ac:picMkLst>
            <pc:docMk/>
            <pc:sldMk cId="562444693" sldId="728"/>
            <ac:picMk id="10" creationId="{C55DA9D4-708F-487E-8507-9526789F4F91}"/>
          </ac:picMkLst>
        </pc:picChg>
        <pc:picChg chg="add del mod">
          <ac:chgData name="Menglin Zhu" userId="5dda6ad5-c5cb-4bf5-91a8-a82124ad9eee" providerId="ADAL" clId="{B2E7E527-7B78-914F-A465-04FD79ECD5AB}" dt="2025-03-31T14:42:31.283" v="811" actId="478"/>
          <ac:picMkLst>
            <pc:docMk/>
            <pc:sldMk cId="562444693" sldId="728"/>
            <ac:picMk id="2050" creationId="{8B5BB984-4245-C0E1-6BFC-8EE42F55A10F}"/>
          </ac:picMkLst>
        </pc:picChg>
        <pc:picChg chg="add mod">
          <ac:chgData name="Menglin Zhu" userId="5dda6ad5-c5cb-4bf5-91a8-a82124ad9eee" providerId="ADAL" clId="{B2E7E527-7B78-914F-A465-04FD79ECD5AB}" dt="2025-03-31T15:03:26.866" v="968" actId="1076"/>
          <ac:picMkLst>
            <pc:docMk/>
            <pc:sldMk cId="562444693" sldId="728"/>
            <ac:picMk id="2052" creationId="{70D63F27-2476-F335-8EF1-AA45329DCDE3}"/>
          </ac:picMkLst>
        </pc:picChg>
      </pc:sldChg>
      <pc:sldChg chg="addSp delSp modSp new mod modAnim">
        <pc:chgData name="Menglin Zhu" userId="5dda6ad5-c5cb-4bf5-91a8-a82124ad9eee" providerId="ADAL" clId="{B2E7E527-7B78-914F-A465-04FD79ECD5AB}" dt="2025-03-31T17:24:06.539" v="2079" actId="255"/>
        <pc:sldMkLst>
          <pc:docMk/>
          <pc:sldMk cId="961498645" sldId="729"/>
        </pc:sldMkLst>
        <pc:spChg chg="mod">
          <ac:chgData name="Menglin Zhu" userId="5dda6ad5-c5cb-4bf5-91a8-a82124ad9eee" providerId="ADAL" clId="{B2E7E527-7B78-914F-A465-04FD79ECD5AB}" dt="2025-03-31T17:24:06.539" v="2079" actId="255"/>
          <ac:spMkLst>
            <pc:docMk/>
            <pc:sldMk cId="961498645" sldId="729"/>
            <ac:spMk id="2" creationId="{0AC7C89A-64C6-1672-BA5E-16F80262A608}"/>
          </ac:spMkLst>
        </pc:spChg>
        <pc:spChg chg="del">
          <ac:chgData name="Menglin Zhu" userId="5dda6ad5-c5cb-4bf5-91a8-a82124ad9eee" providerId="ADAL" clId="{B2E7E527-7B78-914F-A465-04FD79ECD5AB}" dt="2025-03-31T16:35:28.872" v="1115" actId="478"/>
          <ac:spMkLst>
            <pc:docMk/>
            <pc:sldMk cId="961498645" sldId="729"/>
            <ac:spMk id="3" creationId="{9E2B9B2B-EC34-406C-CC38-DEB1B3A845E9}"/>
          </ac:spMkLst>
        </pc:spChg>
        <pc:spChg chg="mod modVis">
          <ac:chgData name="Menglin Zhu" userId="5dda6ad5-c5cb-4bf5-91a8-a82124ad9eee" providerId="ADAL" clId="{B2E7E527-7B78-914F-A465-04FD79ECD5AB}" dt="2025-03-31T16:56:48.471" v="1612" actId="14429"/>
          <ac:spMkLst>
            <pc:docMk/>
            <pc:sldMk cId="961498645" sldId="729"/>
            <ac:spMk id="4" creationId="{6FAA2142-8FF8-CE4E-42D3-B4ECB63A3A5D}"/>
          </ac:spMkLst>
        </pc:spChg>
        <pc:spChg chg="add mod modVis">
          <ac:chgData name="Menglin Zhu" userId="5dda6ad5-c5cb-4bf5-91a8-a82124ad9eee" providerId="ADAL" clId="{B2E7E527-7B78-914F-A465-04FD79ECD5AB}" dt="2025-03-31T16:59:04.706" v="1721" actId="1037"/>
          <ac:spMkLst>
            <pc:docMk/>
            <pc:sldMk cId="961498645" sldId="729"/>
            <ac:spMk id="7" creationId="{F92D4109-C04D-E8E9-1DFC-0D091D992C2D}"/>
          </ac:spMkLst>
        </pc:spChg>
        <pc:spChg chg="add">
          <ac:chgData name="Menglin Zhu" userId="5dda6ad5-c5cb-4bf5-91a8-a82124ad9eee" providerId="ADAL" clId="{B2E7E527-7B78-914F-A465-04FD79ECD5AB}" dt="2025-03-31T16:41:33.703" v="1197"/>
          <ac:spMkLst>
            <pc:docMk/>
            <pc:sldMk cId="961498645" sldId="729"/>
            <ac:spMk id="8" creationId="{84D0F883-9E89-2F75-E185-1CD9A14FD01A}"/>
          </ac:spMkLst>
        </pc:spChg>
        <pc:spChg chg="add mod modVis">
          <ac:chgData name="Menglin Zhu" userId="5dda6ad5-c5cb-4bf5-91a8-a82124ad9eee" providerId="ADAL" clId="{B2E7E527-7B78-914F-A465-04FD79ECD5AB}" dt="2025-03-31T17:03:14.036" v="1866" actId="20577"/>
          <ac:spMkLst>
            <pc:docMk/>
            <pc:sldMk cId="961498645" sldId="729"/>
            <ac:spMk id="9" creationId="{AB3847BE-4D0C-603E-83BA-A42B55739225}"/>
          </ac:spMkLst>
        </pc:spChg>
        <pc:spChg chg="add mod modVis">
          <ac:chgData name="Menglin Zhu" userId="5dda6ad5-c5cb-4bf5-91a8-a82124ad9eee" providerId="ADAL" clId="{B2E7E527-7B78-914F-A465-04FD79ECD5AB}" dt="2025-03-31T17:06:47.173" v="1990" actId="1036"/>
          <ac:spMkLst>
            <pc:docMk/>
            <pc:sldMk cId="961498645" sldId="729"/>
            <ac:spMk id="10" creationId="{E1AAEB14-CF4F-8582-9C1D-A1F8568809A7}"/>
          </ac:spMkLst>
        </pc:spChg>
        <pc:spChg chg="add">
          <ac:chgData name="Menglin Zhu" userId="5dda6ad5-c5cb-4bf5-91a8-a82124ad9eee" providerId="ADAL" clId="{B2E7E527-7B78-914F-A465-04FD79ECD5AB}" dt="2025-03-31T16:55:18.229" v="1445"/>
          <ac:spMkLst>
            <pc:docMk/>
            <pc:sldMk cId="961498645" sldId="729"/>
            <ac:spMk id="11" creationId="{7B8C201F-492E-A23D-E49F-61F50FB82B76}"/>
          </ac:spMkLst>
        </pc:spChg>
        <pc:spChg chg="add mod">
          <ac:chgData name="Menglin Zhu" userId="5dda6ad5-c5cb-4bf5-91a8-a82124ad9eee" providerId="ADAL" clId="{B2E7E527-7B78-914F-A465-04FD79ECD5AB}" dt="2025-03-31T17:06:50.709" v="1995" actId="1036"/>
          <ac:spMkLst>
            <pc:docMk/>
            <pc:sldMk cId="961498645" sldId="729"/>
            <ac:spMk id="17" creationId="{3BC52B3C-63A3-F65F-1E6A-E6396CA9FC69}"/>
          </ac:spMkLst>
        </pc:spChg>
        <pc:grpChg chg="add mod">
          <ac:chgData name="Menglin Zhu" userId="5dda6ad5-c5cb-4bf5-91a8-a82124ad9eee" providerId="ADAL" clId="{B2E7E527-7B78-914F-A465-04FD79ECD5AB}" dt="2025-03-31T16:56:09.008" v="1568" actId="164"/>
          <ac:grpSpMkLst>
            <pc:docMk/>
            <pc:sldMk cId="961498645" sldId="729"/>
            <ac:grpSpMk id="16" creationId="{885DF009-C5E0-3534-538D-135B0A34519C}"/>
          </ac:grpSpMkLst>
        </pc:grpChg>
        <pc:grpChg chg="add mod">
          <ac:chgData name="Menglin Zhu" userId="5dda6ad5-c5cb-4bf5-91a8-a82124ad9eee" providerId="ADAL" clId="{B2E7E527-7B78-914F-A465-04FD79ECD5AB}" dt="2025-03-31T16:59:04.706" v="1721" actId="1037"/>
          <ac:grpSpMkLst>
            <pc:docMk/>
            <pc:sldMk cId="961498645" sldId="729"/>
            <ac:grpSpMk id="18" creationId="{D9505403-7C78-04E6-B56C-82916B2FA5DE}"/>
          </ac:grpSpMkLst>
        </pc:grpChg>
        <pc:grpChg chg="add mod">
          <ac:chgData name="Menglin Zhu" userId="5dda6ad5-c5cb-4bf5-91a8-a82124ad9eee" providerId="ADAL" clId="{B2E7E527-7B78-914F-A465-04FD79ECD5AB}" dt="2025-03-31T16:59:04.706" v="1721" actId="1037"/>
          <ac:grpSpMkLst>
            <pc:docMk/>
            <pc:sldMk cId="961498645" sldId="729"/>
            <ac:grpSpMk id="19" creationId="{51DC3756-3E2D-D6FC-E623-44263086F461}"/>
          </ac:grpSpMkLst>
        </pc:grpChg>
        <pc:picChg chg="add mod modVis modCrop">
          <ac:chgData name="Menglin Zhu" userId="5dda6ad5-c5cb-4bf5-91a8-a82124ad9eee" providerId="ADAL" clId="{B2E7E527-7B78-914F-A465-04FD79ECD5AB}" dt="2025-03-31T16:59:04.706" v="1721" actId="1037"/>
          <ac:picMkLst>
            <pc:docMk/>
            <pc:sldMk cId="961498645" sldId="729"/>
            <ac:picMk id="6" creationId="{D10311C7-2102-6943-9E6C-D8E4C98BBBD5}"/>
          </ac:picMkLst>
        </pc:picChg>
        <pc:picChg chg="add mod">
          <ac:chgData name="Menglin Zhu" userId="5dda6ad5-c5cb-4bf5-91a8-a82124ad9eee" providerId="ADAL" clId="{B2E7E527-7B78-914F-A465-04FD79ECD5AB}" dt="2025-03-31T16:55:31.464" v="1446"/>
          <ac:picMkLst>
            <pc:docMk/>
            <pc:sldMk cId="961498645" sldId="729"/>
            <ac:picMk id="13" creationId="{C25D0902-6C82-DAC2-197D-FBE40978E4E6}"/>
          </ac:picMkLst>
        </pc:picChg>
        <pc:picChg chg="add mod modVis">
          <ac:chgData name="Menglin Zhu" userId="5dda6ad5-c5cb-4bf5-91a8-a82124ad9eee" providerId="ADAL" clId="{B2E7E527-7B78-914F-A465-04FD79ECD5AB}" dt="2025-03-31T17:02:42.088" v="1860" actId="1035"/>
          <ac:picMkLst>
            <pc:docMk/>
            <pc:sldMk cId="961498645" sldId="729"/>
            <ac:picMk id="15" creationId="{F83AF3FB-DB39-F2BE-FCE6-2E57FF42F574}"/>
          </ac:picMkLst>
        </pc:picChg>
        <pc:picChg chg="add mod modVis">
          <ac:chgData name="Menglin Zhu" userId="5dda6ad5-c5cb-4bf5-91a8-a82124ad9eee" providerId="ADAL" clId="{B2E7E527-7B78-914F-A465-04FD79ECD5AB}" dt="2025-03-31T16:59:04.706" v="1721" actId="1037"/>
          <ac:picMkLst>
            <pc:docMk/>
            <pc:sldMk cId="961498645" sldId="729"/>
            <ac:picMk id="3076" creationId="{A2FA9DF3-1D32-801B-C8CA-9AFEF4E34D4F}"/>
          </ac:picMkLst>
        </pc:picChg>
        <pc:picChg chg="add">
          <ac:chgData name="Menglin Zhu" userId="5dda6ad5-c5cb-4bf5-91a8-a82124ad9eee" providerId="ADAL" clId="{B2E7E527-7B78-914F-A465-04FD79ECD5AB}" dt="2025-03-31T16:41:58.161" v="1208"/>
          <ac:picMkLst>
            <pc:docMk/>
            <pc:sldMk cId="961498645" sldId="729"/>
            <ac:picMk id="3078" creationId="{2BD94B11-C476-B773-9AC2-847B5C03592D}"/>
          </ac:picMkLst>
        </pc:picChg>
        <pc:picChg chg="add mod">
          <ac:chgData name="Menglin Zhu" userId="5dda6ad5-c5cb-4bf5-91a8-a82124ad9eee" providerId="ADAL" clId="{B2E7E527-7B78-914F-A465-04FD79ECD5AB}" dt="2025-03-31T17:00:51.779" v="1769" actId="1076"/>
          <ac:picMkLst>
            <pc:docMk/>
            <pc:sldMk cId="961498645" sldId="729"/>
            <ac:picMk id="3082" creationId="{05D45707-8A09-45DA-A869-D044BAF35812}"/>
          </ac:picMkLst>
        </pc:picChg>
        <pc:picChg chg="add mod">
          <ac:chgData name="Menglin Zhu" userId="5dda6ad5-c5cb-4bf5-91a8-a82124ad9eee" providerId="ADAL" clId="{B2E7E527-7B78-914F-A465-04FD79ECD5AB}" dt="2025-03-31T17:02:43.873" v="1864" actId="1035"/>
          <ac:picMkLst>
            <pc:docMk/>
            <pc:sldMk cId="961498645" sldId="729"/>
            <ac:picMk id="3084" creationId="{CA43F6AE-17DE-F49D-8930-270E4787EC65}"/>
          </ac:picMkLst>
        </pc:picChg>
        <pc:picChg chg="add">
          <ac:chgData name="Menglin Zhu" userId="5dda6ad5-c5cb-4bf5-91a8-a82124ad9eee" providerId="ADAL" clId="{B2E7E527-7B78-914F-A465-04FD79ECD5AB}" dt="2025-03-31T17:04:56.855" v="1941"/>
          <ac:picMkLst>
            <pc:docMk/>
            <pc:sldMk cId="961498645" sldId="729"/>
            <ac:picMk id="3086" creationId="{20A4C509-7500-6B6E-EEA4-9EF33D3CE3B4}"/>
          </ac:picMkLst>
        </pc:picChg>
      </pc:sldChg>
      <pc:sldChg chg="addSp delSp modSp new mod modAnim">
        <pc:chgData name="Menglin Zhu" userId="5dda6ad5-c5cb-4bf5-91a8-a82124ad9eee" providerId="ADAL" clId="{B2E7E527-7B78-914F-A465-04FD79ECD5AB}" dt="2025-03-31T17:41:54.343" v="2871" actId="1037"/>
        <pc:sldMkLst>
          <pc:docMk/>
          <pc:sldMk cId="595813526" sldId="730"/>
        </pc:sldMkLst>
        <pc:spChg chg="mod">
          <ac:chgData name="Menglin Zhu" userId="5dda6ad5-c5cb-4bf5-91a8-a82124ad9eee" providerId="ADAL" clId="{B2E7E527-7B78-914F-A465-04FD79ECD5AB}" dt="2025-03-31T17:35:58.244" v="2662" actId="20577"/>
          <ac:spMkLst>
            <pc:docMk/>
            <pc:sldMk cId="595813526" sldId="730"/>
            <ac:spMk id="2" creationId="{68E01AFD-552A-BE63-0138-64509DB85687}"/>
          </ac:spMkLst>
        </pc:spChg>
        <pc:spChg chg="del">
          <ac:chgData name="Menglin Zhu" userId="5dda6ad5-c5cb-4bf5-91a8-a82124ad9eee" providerId="ADAL" clId="{B2E7E527-7B78-914F-A465-04FD79ECD5AB}" dt="2025-03-31T17:23:42.622" v="2040" actId="478"/>
          <ac:spMkLst>
            <pc:docMk/>
            <pc:sldMk cId="595813526" sldId="730"/>
            <ac:spMk id="3" creationId="{6D384848-B1B6-48EB-E47E-6285524A5048}"/>
          </ac:spMkLst>
        </pc:spChg>
        <pc:spChg chg="add del">
          <ac:chgData name="Menglin Zhu" userId="5dda6ad5-c5cb-4bf5-91a8-a82124ad9eee" providerId="ADAL" clId="{B2E7E527-7B78-914F-A465-04FD79ECD5AB}" dt="2025-03-31T17:25:02.239" v="2118" actId="11529"/>
          <ac:spMkLst>
            <pc:docMk/>
            <pc:sldMk cId="595813526" sldId="730"/>
            <ac:spMk id="5" creationId="{A15F4B7F-CE1E-6A9F-9510-6B0DA949F772}"/>
          </ac:spMkLst>
        </pc:spChg>
        <pc:spChg chg="add del mod">
          <ac:chgData name="Menglin Zhu" userId="5dda6ad5-c5cb-4bf5-91a8-a82124ad9eee" providerId="ADAL" clId="{B2E7E527-7B78-914F-A465-04FD79ECD5AB}" dt="2025-03-31T17:25:18.017" v="2132" actId="478"/>
          <ac:spMkLst>
            <pc:docMk/>
            <pc:sldMk cId="595813526" sldId="730"/>
            <ac:spMk id="6" creationId="{E1291279-0342-282E-E732-DC97C59C9CD6}"/>
          </ac:spMkLst>
        </pc:spChg>
        <pc:spChg chg="add mod">
          <ac:chgData name="Menglin Zhu" userId="5dda6ad5-c5cb-4bf5-91a8-a82124ad9eee" providerId="ADAL" clId="{B2E7E527-7B78-914F-A465-04FD79ECD5AB}" dt="2025-03-31T17:35:11.325" v="2636" actId="1037"/>
          <ac:spMkLst>
            <pc:docMk/>
            <pc:sldMk cId="595813526" sldId="730"/>
            <ac:spMk id="7" creationId="{90374264-928B-B769-1912-4682DA3FD97A}"/>
          </ac:spMkLst>
        </pc:spChg>
        <pc:spChg chg="add mod">
          <ac:chgData name="Menglin Zhu" userId="5dda6ad5-c5cb-4bf5-91a8-a82124ad9eee" providerId="ADAL" clId="{B2E7E527-7B78-914F-A465-04FD79ECD5AB}" dt="2025-03-31T17:40:41.990" v="2856" actId="404"/>
          <ac:spMkLst>
            <pc:docMk/>
            <pc:sldMk cId="595813526" sldId="730"/>
            <ac:spMk id="9" creationId="{E97864ED-2E44-12CC-C059-263C14DD933D}"/>
          </ac:spMkLst>
        </pc:spChg>
        <pc:spChg chg="add del">
          <ac:chgData name="Menglin Zhu" userId="5dda6ad5-c5cb-4bf5-91a8-a82124ad9eee" providerId="ADAL" clId="{B2E7E527-7B78-914F-A465-04FD79ECD5AB}" dt="2025-03-31T17:27:22.318" v="2300" actId="22"/>
          <ac:spMkLst>
            <pc:docMk/>
            <pc:sldMk cId="595813526" sldId="730"/>
            <ac:spMk id="11" creationId="{0C6C2D38-A608-64C2-6413-A3623E9E4E34}"/>
          </ac:spMkLst>
        </pc:spChg>
        <pc:spChg chg="add mod">
          <ac:chgData name="Menglin Zhu" userId="5dda6ad5-c5cb-4bf5-91a8-a82124ad9eee" providerId="ADAL" clId="{B2E7E527-7B78-914F-A465-04FD79ECD5AB}" dt="2025-03-31T17:40:41.990" v="2856" actId="404"/>
          <ac:spMkLst>
            <pc:docMk/>
            <pc:sldMk cId="595813526" sldId="730"/>
            <ac:spMk id="16" creationId="{100A22EB-55DE-498E-85E8-B95409FD1941}"/>
          </ac:spMkLst>
        </pc:spChg>
        <pc:spChg chg="add del mod">
          <ac:chgData name="Menglin Zhu" userId="5dda6ad5-c5cb-4bf5-91a8-a82124ad9eee" providerId="ADAL" clId="{B2E7E527-7B78-914F-A465-04FD79ECD5AB}" dt="2025-03-31T17:40:34.881" v="2854" actId="404"/>
          <ac:spMkLst>
            <pc:docMk/>
            <pc:sldMk cId="595813526" sldId="730"/>
            <ac:spMk id="20" creationId="{35231F5C-4EC1-4B13-DC67-EB1A593228BA}"/>
          </ac:spMkLst>
        </pc:spChg>
        <pc:spChg chg="add mod">
          <ac:chgData name="Menglin Zhu" userId="5dda6ad5-c5cb-4bf5-91a8-a82124ad9eee" providerId="ADAL" clId="{B2E7E527-7B78-914F-A465-04FD79ECD5AB}" dt="2025-03-31T17:41:54.343" v="2871" actId="1037"/>
          <ac:spMkLst>
            <pc:docMk/>
            <pc:sldMk cId="595813526" sldId="730"/>
            <ac:spMk id="23" creationId="{0E4BA510-575B-23EA-C352-D775CBDF01C0}"/>
          </ac:spMkLst>
        </pc:spChg>
        <pc:grpChg chg="add mod">
          <ac:chgData name="Menglin Zhu" userId="5dda6ad5-c5cb-4bf5-91a8-a82124ad9eee" providerId="ADAL" clId="{B2E7E527-7B78-914F-A465-04FD79ECD5AB}" dt="2025-03-31T17:40:41.990" v="2856" actId="404"/>
          <ac:grpSpMkLst>
            <pc:docMk/>
            <pc:sldMk cId="595813526" sldId="730"/>
            <ac:grpSpMk id="17" creationId="{FD348457-B02C-70A2-5A4A-A31DBA8773A2}"/>
          </ac:grpSpMkLst>
        </pc:grpChg>
        <pc:grpChg chg="add mod">
          <ac:chgData name="Menglin Zhu" userId="5dda6ad5-c5cb-4bf5-91a8-a82124ad9eee" providerId="ADAL" clId="{B2E7E527-7B78-914F-A465-04FD79ECD5AB}" dt="2025-03-31T17:40:41.990" v="2856" actId="404"/>
          <ac:grpSpMkLst>
            <pc:docMk/>
            <pc:sldMk cId="595813526" sldId="730"/>
            <ac:grpSpMk id="18" creationId="{7E6ED140-8ED8-9FF0-F6D9-396D7CB86E0C}"/>
          </ac:grpSpMkLst>
        </pc:grpChg>
        <pc:grpChg chg="add mod">
          <ac:chgData name="Menglin Zhu" userId="5dda6ad5-c5cb-4bf5-91a8-a82124ad9eee" providerId="ADAL" clId="{B2E7E527-7B78-914F-A465-04FD79ECD5AB}" dt="2025-03-31T17:40:41.990" v="2856" actId="404"/>
          <ac:grpSpMkLst>
            <pc:docMk/>
            <pc:sldMk cId="595813526" sldId="730"/>
            <ac:grpSpMk id="19" creationId="{4941516B-CF60-D086-FAFA-31B3762FBB7A}"/>
          </ac:grpSpMkLst>
        </pc:grpChg>
        <pc:grpChg chg="add mod">
          <ac:chgData name="Menglin Zhu" userId="5dda6ad5-c5cb-4bf5-91a8-a82124ad9eee" providerId="ADAL" clId="{B2E7E527-7B78-914F-A465-04FD79ECD5AB}" dt="2025-03-31T17:40:34.881" v="2854" actId="404"/>
          <ac:grpSpMkLst>
            <pc:docMk/>
            <pc:sldMk cId="595813526" sldId="730"/>
            <ac:grpSpMk id="24" creationId="{676733F3-6B3E-7C92-62C7-D731620C92BA}"/>
          </ac:grpSpMkLst>
        </pc:grpChg>
        <pc:picChg chg="add mod modCrop">
          <ac:chgData name="Menglin Zhu" userId="5dda6ad5-c5cb-4bf5-91a8-a82124ad9eee" providerId="ADAL" clId="{B2E7E527-7B78-914F-A465-04FD79ECD5AB}" dt="2025-03-31T17:40:41.990" v="2856" actId="404"/>
          <ac:picMkLst>
            <pc:docMk/>
            <pc:sldMk cId="595813526" sldId="730"/>
            <ac:picMk id="13" creationId="{03437260-0E8A-56A1-4240-4E3F7C848824}"/>
          </ac:picMkLst>
        </pc:picChg>
        <pc:picChg chg="add del mod">
          <ac:chgData name="Menglin Zhu" userId="5dda6ad5-c5cb-4bf5-91a8-a82124ad9eee" providerId="ADAL" clId="{B2E7E527-7B78-914F-A465-04FD79ECD5AB}" dt="2025-03-31T17:28:05.451" v="2309" actId="478"/>
          <ac:picMkLst>
            <pc:docMk/>
            <pc:sldMk cId="595813526" sldId="730"/>
            <ac:picMk id="14" creationId="{7D3B2C8C-AD25-392A-462E-D06F326F5D43}"/>
          </ac:picMkLst>
        </pc:picChg>
        <pc:picChg chg="add mod modCrop">
          <ac:chgData name="Menglin Zhu" userId="5dda6ad5-c5cb-4bf5-91a8-a82124ad9eee" providerId="ADAL" clId="{B2E7E527-7B78-914F-A465-04FD79ECD5AB}" dt="2025-03-31T17:40:41.990" v="2856" actId="404"/>
          <ac:picMkLst>
            <pc:docMk/>
            <pc:sldMk cId="595813526" sldId="730"/>
            <ac:picMk id="15" creationId="{F8A399AD-58A4-EF15-4744-C92C36098E22}"/>
          </ac:picMkLst>
        </pc:picChg>
        <pc:picChg chg="add del mod">
          <ac:chgData name="Menglin Zhu" userId="5dda6ad5-c5cb-4bf5-91a8-a82124ad9eee" providerId="ADAL" clId="{B2E7E527-7B78-914F-A465-04FD79ECD5AB}" dt="2025-03-31T17:41:40.010" v="2867" actId="21"/>
          <ac:picMkLst>
            <pc:docMk/>
            <pc:sldMk cId="595813526" sldId="730"/>
            <ac:picMk id="4098" creationId="{17DEC3FF-5164-68FE-EF7D-B5D2AA4A607C}"/>
          </ac:picMkLst>
        </pc:picChg>
        <pc:cxnChg chg="add del mod">
          <ac:chgData name="Menglin Zhu" userId="5dda6ad5-c5cb-4bf5-91a8-a82124ad9eee" providerId="ADAL" clId="{B2E7E527-7B78-914F-A465-04FD79ECD5AB}" dt="2025-03-31T17:32:56.385" v="2521" actId="478"/>
          <ac:cxnSpMkLst>
            <pc:docMk/>
            <pc:sldMk cId="595813526" sldId="730"/>
            <ac:cxnSpMk id="22" creationId="{6E8F0B83-6E75-9705-A144-7FF863040060}"/>
          </ac:cxnSpMkLst>
        </pc:cxnChg>
      </pc:sldChg>
      <pc:sldChg chg="addSp delSp modSp new mod modAnim">
        <pc:chgData name="Menglin Zhu" userId="5dda6ad5-c5cb-4bf5-91a8-a82124ad9eee" providerId="ADAL" clId="{B2E7E527-7B78-914F-A465-04FD79ECD5AB}" dt="2025-03-31T18:15:59.408" v="3523"/>
        <pc:sldMkLst>
          <pc:docMk/>
          <pc:sldMk cId="934019237" sldId="731"/>
        </pc:sldMkLst>
        <pc:spChg chg="mod">
          <ac:chgData name="Menglin Zhu" userId="5dda6ad5-c5cb-4bf5-91a8-a82124ad9eee" providerId="ADAL" clId="{B2E7E527-7B78-914F-A465-04FD79ECD5AB}" dt="2025-03-31T17:42:15.965" v="2916" actId="20577"/>
          <ac:spMkLst>
            <pc:docMk/>
            <pc:sldMk cId="934019237" sldId="731"/>
            <ac:spMk id="2" creationId="{85D62CDF-3CD3-2B80-FA88-4780E6063D8D}"/>
          </ac:spMkLst>
        </pc:spChg>
        <pc:spChg chg="del">
          <ac:chgData name="Menglin Zhu" userId="5dda6ad5-c5cb-4bf5-91a8-a82124ad9eee" providerId="ADAL" clId="{B2E7E527-7B78-914F-A465-04FD79ECD5AB}" dt="2025-03-31T17:42:03.463" v="2875" actId="478"/>
          <ac:spMkLst>
            <pc:docMk/>
            <pc:sldMk cId="934019237" sldId="731"/>
            <ac:spMk id="3" creationId="{84F9BD14-18B7-AB1C-42BA-228321E86667}"/>
          </ac:spMkLst>
        </pc:spChg>
        <pc:spChg chg="add mod">
          <ac:chgData name="Menglin Zhu" userId="5dda6ad5-c5cb-4bf5-91a8-a82124ad9eee" providerId="ADAL" clId="{B2E7E527-7B78-914F-A465-04FD79ECD5AB}" dt="2025-03-31T18:04:52.109" v="3223" actId="20577"/>
          <ac:spMkLst>
            <pc:docMk/>
            <pc:sldMk cId="934019237" sldId="731"/>
            <ac:spMk id="7" creationId="{D3C5999A-3647-370B-3441-80A2E2FE0AD0}"/>
          </ac:spMkLst>
        </pc:spChg>
        <pc:spChg chg="add mod">
          <ac:chgData name="Menglin Zhu" userId="5dda6ad5-c5cb-4bf5-91a8-a82124ad9eee" providerId="ADAL" clId="{B2E7E527-7B78-914F-A465-04FD79ECD5AB}" dt="2025-03-31T18:05:19.662" v="3232" actId="404"/>
          <ac:spMkLst>
            <pc:docMk/>
            <pc:sldMk cId="934019237" sldId="731"/>
            <ac:spMk id="12" creationId="{3E4C1BE0-FF52-8123-76FF-807C37A74CBC}"/>
          </ac:spMkLst>
        </pc:spChg>
        <pc:spChg chg="add mod">
          <ac:chgData name="Menglin Zhu" userId="5dda6ad5-c5cb-4bf5-91a8-a82124ad9eee" providerId="ADAL" clId="{B2E7E527-7B78-914F-A465-04FD79ECD5AB}" dt="2025-03-31T18:05:25.881" v="3234" actId="404"/>
          <ac:spMkLst>
            <pc:docMk/>
            <pc:sldMk cId="934019237" sldId="731"/>
            <ac:spMk id="13" creationId="{D1C2C0D5-8F11-C331-D4D0-F745369D208C}"/>
          </ac:spMkLst>
        </pc:spChg>
        <pc:spChg chg="add del mod">
          <ac:chgData name="Menglin Zhu" userId="5dda6ad5-c5cb-4bf5-91a8-a82124ad9eee" providerId="ADAL" clId="{B2E7E527-7B78-914F-A465-04FD79ECD5AB}" dt="2025-03-31T17:56:06.656" v="3149"/>
          <ac:spMkLst>
            <pc:docMk/>
            <pc:sldMk cId="934019237" sldId="731"/>
            <ac:spMk id="16" creationId="{257BD055-CB39-634F-82F2-729EF996C437}"/>
          </ac:spMkLst>
        </pc:spChg>
        <pc:spChg chg="add mod">
          <ac:chgData name="Menglin Zhu" userId="5dda6ad5-c5cb-4bf5-91a8-a82124ad9eee" providerId="ADAL" clId="{B2E7E527-7B78-914F-A465-04FD79ECD5AB}" dt="2025-03-31T18:15:56.937" v="3522" actId="1076"/>
          <ac:spMkLst>
            <pc:docMk/>
            <pc:sldMk cId="934019237" sldId="731"/>
            <ac:spMk id="17" creationId="{B284FCF0-215E-2C28-C751-CFA76176E6DA}"/>
          </ac:spMkLst>
        </pc:spChg>
        <pc:spChg chg="add del">
          <ac:chgData name="Menglin Zhu" userId="5dda6ad5-c5cb-4bf5-91a8-a82124ad9eee" providerId="ADAL" clId="{B2E7E527-7B78-914F-A465-04FD79ECD5AB}" dt="2025-03-31T18:10:42.874" v="3370" actId="22"/>
          <ac:spMkLst>
            <pc:docMk/>
            <pc:sldMk cId="934019237" sldId="731"/>
            <ac:spMk id="21" creationId="{C8C78736-0CBD-BF43-1D55-45A7C765CF9A}"/>
          </ac:spMkLst>
        </pc:spChg>
        <pc:spChg chg="add mod">
          <ac:chgData name="Menglin Zhu" userId="5dda6ad5-c5cb-4bf5-91a8-a82124ad9eee" providerId="ADAL" clId="{B2E7E527-7B78-914F-A465-04FD79ECD5AB}" dt="2025-03-31T18:13:52.510" v="3500" actId="1036"/>
          <ac:spMkLst>
            <pc:docMk/>
            <pc:sldMk cId="934019237" sldId="731"/>
            <ac:spMk id="23" creationId="{C098BD7F-2CA9-C0F7-D537-EB526F086C41}"/>
          </ac:spMkLst>
        </pc:spChg>
        <pc:grpChg chg="add mod">
          <ac:chgData name="Menglin Zhu" userId="5dda6ad5-c5cb-4bf5-91a8-a82124ad9eee" providerId="ADAL" clId="{B2E7E527-7B78-914F-A465-04FD79ECD5AB}" dt="2025-03-31T18:13:41.934" v="3475" actId="164"/>
          <ac:grpSpMkLst>
            <pc:docMk/>
            <pc:sldMk cId="934019237" sldId="731"/>
            <ac:grpSpMk id="15" creationId="{8F19A6DD-45C2-43D7-F600-82A028B9C59E}"/>
          </ac:grpSpMkLst>
        </pc:grpChg>
        <pc:grpChg chg="add mod">
          <ac:chgData name="Menglin Zhu" userId="5dda6ad5-c5cb-4bf5-91a8-a82124ad9eee" providerId="ADAL" clId="{B2E7E527-7B78-914F-A465-04FD79ECD5AB}" dt="2025-03-31T18:13:45.590" v="3482" actId="1035"/>
          <ac:grpSpMkLst>
            <pc:docMk/>
            <pc:sldMk cId="934019237" sldId="731"/>
            <ac:grpSpMk id="24" creationId="{B9FA4DC9-DE80-AD25-5D8A-BFB369452542}"/>
          </ac:grpSpMkLst>
        </pc:grpChg>
        <pc:picChg chg="add mod">
          <ac:chgData name="Menglin Zhu" userId="5dda6ad5-c5cb-4bf5-91a8-a82124ad9eee" providerId="ADAL" clId="{B2E7E527-7B78-914F-A465-04FD79ECD5AB}" dt="2025-03-31T17:49:50.778" v="3092" actId="1037"/>
          <ac:picMkLst>
            <pc:docMk/>
            <pc:sldMk cId="934019237" sldId="731"/>
            <ac:picMk id="5" creationId="{3FF76DF9-21AB-B3A2-6891-F082CCB3FD75}"/>
          </ac:picMkLst>
        </pc:picChg>
        <pc:picChg chg="add mod">
          <ac:chgData name="Menglin Zhu" userId="5dda6ad5-c5cb-4bf5-91a8-a82124ad9eee" providerId="ADAL" clId="{B2E7E527-7B78-914F-A465-04FD79ECD5AB}" dt="2025-03-31T18:13:45.590" v="3482" actId="1035"/>
          <ac:picMkLst>
            <pc:docMk/>
            <pc:sldMk cId="934019237" sldId="731"/>
            <ac:picMk id="9" creationId="{9741C501-6ADC-80A8-1FFC-3E2D86A2F01C}"/>
          </ac:picMkLst>
        </pc:picChg>
        <pc:cxnChg chg="add mod">
          <ac:chgData name="Menglin Zhu" userId="5dda6ad5-c5cb-4bf5-91a8-a82124ad9eee" providerId="ADAL" clId="{B2E7E527-7B78-914F-A465-04FD79ECD5AB}" dt="2025-03-31T18:04:25.827" v="3202" actId="14100"/>
          <ac:cxnSpMkLst>
            <pc:docMk/>
            <pc:sldMk cId="934019237" sldId="731"/>
            <ac:cxnSpMk id="11" creationId="{8F28B901-A057-5D75-E8C1-FB6E0E00EBBE}"/>
          </ac:cxnSpMkLst>
        </pc:cxnChg>
        <pc:cxnChg chg="add mod">
          <ac:chgData name="Menglin Zhu" userId="5dda6ad5-c5cb-4bf5-91a8-a82124ad9eee" providerId="ADAL" clId="{B2E7E527-7B78-914F-A465-04FD79ECD5AB}" dt="2025-03-31T18:04:31.148" v="3204" actId="14100"/>
          <ac:cxnSpMkLst>
            <pc:docMk/>
            <pc:sldMk cId="934019237" sldId="731"/>
            <ac:cxnSpMk id="14" creationId="{8549FBA9-6E6E-ABC3-EF70-4BAB84FAD79B}"/>
          </ac:cxnSpMkLst>
        </pc:cxnChg>
      </pc:sldChg>
      <pc:sldChg chg="addSp delSp modSp new mod delAnim modAnim">
        <pc:chgData name="Menglin Zhu" userId="5dda6ad5-c5cb-4bf5-91a8-a82124ad9eee" providerId="ADAL" clId="{B2E7E527-7B78-914F-A465-04FD79ECD5AB}" dt="2025-03-31T19:58:14.562" v="4161" actId="1036"/>
        <pc:sldMkLst>
          <pc:docMk/>
          <pc:sldMk cId="439769439" sldId="732"/>
        </pc:sldMkLst>
        <pc:spChg chg="mod">
          <ac:chgData name="Menglin Zhu" userId="5dda6ad5-c5cb-4bf5-91a8-a82124ad9eee" providerId="ADAL" clId="{B2E7E527-7B78-914F-A465-04FD79ECD5AB}" dt="2025-03-31T18:24:59.079" v="3569" actId="20577"/>
          <ac:spMkLst>
            <pc:docMk/>
            <pc:sldMk cId="439769439" sldId="732"/>
            <ac:spMk id="2" creationId="{0EE96F47-32DF-D753-1EBC-E2A4730407DF}"/>
          </ac:spMkLst>
        </pc:spChg>
        <pc:spChg chg="del">
          <ac:chgData name="Menglin Zhu" userId="5dda6ad5-c5cb-4bf5-91a8-a82124ad9eee" providerId="ADAL" clId="{B2E7E527-7B78-914F-A465-04FD79ECD5AB}" dt="2025-03-31T18:39:10.910" v="3570" actId="478"/>
          <ac:spMkLst>
            <pc:docMk/>
            <pc:sldMk cId="439769439" sldId="732"/>
            <ac:spMk id="3" creationId="{F58E9C0C-B149-AFA1-0091-9572B555A1DE}"/>
          </ac:spMkLst>
        </pc:spChg>
        <pc:spChg chg="add mod">
          <ac:chgData name="Menglin Zhu" userId="5dda6ad5-c5cb-4bf5-91a8-a82124ad9eee" providerId="ADAL" clId="{B2E7E527-7B78-914F-A465-04FD79ECD5AB}" dt="2025-03-31T18:39:53.523" v="3579" actId="767"/>
          <ac:spMkLst>
            <pc:docMk/>
            <pc:sldMk cId="439769439" sldId="732"/>
            <ac:spMk id="7" creationId="{53029A06-7D15-2059-F217-6F3BECD41744}"/>
          </ac:spMkLst>
        </pc:spChg>
        <pc:spChg chg="add del mod">
          <ac:chgData name="Menglin Zhu" userId="5dda6ad5-c5cb-4bf5-91a8-a82124ad9eee" providerId="ADAL" clId="{B2E7E527-7B78-914F-A465-04FD79ECD5AB}" dt="2025-03-31T19:10:48.789" v="3598" actId="478"/>
          <ac:spMkLst>
            <pc:docMk/>
            <pc:sldMk cId="439769439" sldId="732"/>
            <ac:spMk id="12" creationId="{EAD7D992-2CB0-4EFF-E510-6C1BB0EC6E8F}"/>
          </ac:spMkLst>
        </pc:spChg>
        <pc:spChg chg="add del mod topLvl">
          <ac:chgData name="Menglin Zhu" userId="5dda6ad5-c5cb-4bf5-91a8-a82124ad9eee" providerId="ADAL" clId="{B2E7E527-7B78-914F-A465-04FD79ECD5AB}" dt="2025-03-31T19:32:27.678" v="3649" actId="21"/>
          <ac:spMkLst>
            <pc:docMk/>
            <pc:sldMk cId="439769439" sldId="732"/>
            <ac:spMk id="13" creationId="{C4AC6DA9-0501-547A-4C7F-F0006382DBDD}"/>
          </ac:spMkLst>
        </pc:spChg>
        <pc:spChg chg="add mod">
          <ac:chgData name="Menglin Zhu" userId="5dda6ad5-c5cb-4bf5-91a8-a82124ad9eee" providerId="ADAL" clId="{B2E7E527-7B78-914F-A465-04FD79ECD5AB}" dt="2025-03-31T19:11:27.512" v="3619" actId="164"/>
          <ac:spMkLst>
            <pc:docMk/>
            <pc:sldMk cId="439769439" sldId="732"/>
            <ac:spMk id="14" creationId="{14CA9660-3F65-1321-E740-C67BB4EF6198}"/>
          </ac:spMkLst>
        </pc:spChg>
        <pc:spChg chg="add del mod">
          <ac:chgData name="Menglin Zhu" userId="5dda6ad5-c5cb-4bf5-91a8-a82124ad9eee" providerId="ADAL" clId="{B2E7E527-7B78-914F-A465-04FD79ECD5AB}" dt="2025-03-31T19:12:02.006" v="3630" actId="478"/>
          <ac:spMkLst>
            <pc:docMk/>
            <pc:sldMk cId="439769439" sldId="732"/>
            <ac:spMk id="17" creationId="{E42A30DF-4B01-0380-7570-54F79E658757}"/>
          </ac:spMkLst>
        </pc:spChg>
        <pc:spChg chg="add del mod">
          <ac:chgData name="Menglin Zhu" userId="5dda6ad5-c5cb-4bf5-91a8-a82124ad9eee" providerId="ADAL" clId="{B2E7E527-7B78-914F-A465-04FD79ECD5AB}" dt="2025-03-31T19:12:03.646" v="3631" actId="478"/>
          <ac:spMkLst>
            <pc:docMk/>
            <pc:sldMk cId="439769439" sldId="732"/>
            <ac:spMk id="18" creationId="{55ABE2BA-B1A4-6561-8AA1-6F152FC3D2B9}"/>
          </ac:spMkLst>
        </pc:spChg>
        <pc:spChg chg="add del mod">
          <ac:chgData name="Menglin Zhu" userId="5dda6ad5-c5cb-4bf5-91a8-a82124ad9eee" providerId="ADAL" clId="{B2E7E527-7B78-914F-A465-04FD79ECD5AB}" dt="2025-03-31T19:12:04.762" v="3632" actId="478"/>
          <ac:spMkLst>
            <pc:docMk/>
            <pc:sldMk cId="439769439" sldId="732"/>
            <ac:spMk id="19" creationId="{B31DBE56-B221-3A63-FB37-994888F4A7BB}"/>
          </ac:spMkLst>
        </pc:spChg>
        <pc:spChg chg="add mod topLvl">
          <ac:chgData name="Menglin Zhu" userId="5dda6ad5-c5cb-4bf5-91a8-a82124ad9eee" providerId="ADAL" clId="{B2E7E527-7B78-914F-A465-04FD79ECD5AB}" dt="2025-03-31T19:40:38.624" v="3874" actId="1035"/>
          <ac:spMkLst>
            <pc:docMk/>
            <pc:sldMk cId="439769439" sldId="732"/>
            <ac:spMk id="22" creationId="{FDB9F2DB-402B-954C-A44D-73EB0AC20CC9}"/>
          </ac:spMkLst>
        </pc:spChg>
        <pc:spChg chg="add del mod">
          <ac:chgData name="Menglin Zhu" userId="5dda6ad5-c5cb-4bf5-91a8-a82124ad9eee" providerId="ADAL" clId="{B2E7E527-7B78-914F-A465-04FD79ECD5AB}" dt="2025-03-31T19:32:49.713" v="3659" actId="21"/>
          <ac:spMkLst>
            <pc:docMk/>
            <pc:sldMk cId="439769439" sldId="732"/>
            <ac:spMk id="24" creationId="{C34B062B-9CDB-093B-82B1-D32D53FF145D}"/>
          </ac:spMkLst>
        </pc:spChg>
        <pc:spChg chg="add mod topLvl">
          <ac:chgData name="Menglin Zhu" userId="5dda6ad5-c5cb-4bf5-91a8-a82124ad9eee" providerId="ADAL" clId="{B2E7E527-7B78-914F-A465-04FD79ECD5AB}" dt="2025-03-31T19:40:38.624" v="3874" actId="1035"/>
          <ac:spMkLst>
            <pc:docMk/>
            <pc:sldMk cId="439769439" sldId="732"/>
            <ac:spMk id="25" creationId="{E72A27B1-C26A-4D3E-0AB5-131111241C25}"/>
          </ac:spMkLst>
        </pc:spChg>
        <pc:spChg chg="add mod topLvl">
          <ac:chgData name="Menglin Zhu" userId="5dda6ad5-c5cb-4bf5-91a8-a82124ad9eee" providerId="ADAL" clId="{B2E7E527-7B78-914F-A465-04FD79ECD5AB}" dt="2025-03-31T19:40:38.624" v="3874" actId="1035"/>
          <ac:spMkLst>
            <pc:docMk/>
            <pc:sldMk cId="439769439" sldId="732"/>
            <ac:spMk id="26" creationId="{08F6891E-ECDA-D5AB-431D-E80ACB34ACDF}"/>
          </ac:spMkLst>
        </pc:spChg>
        <pc:spChg chg="add mod">
          <ac:chgData name="Menglin Zhu" userId="5dda6ad5-c5cb-4bf5-91a8-a82124ad9eee" providerId="ADAL" clId="{B2E7E527-7B78-914F-A465-04FD79ECD5AB}" dt="2025-03-31T19:40:38.624" v="3874" actId="1035"/>
          <ac:spMkLst>
            <pc:docMk/>
            <pc:sldMk cId="439769439" sldId="732"/>
            <ac:spMk id="29" creationId="{A8091F84-414E-4A10-6BF0-185CDA3E0AC0}"/>
          </ac:spMkLst>
        </pc:spChg>
        <pc:spChg chg="add mod">
          <ac:chgData name="Menglin Zhu" userId="5dda6ad5-c5cb-4bf5-91a8-a82124ad9eee" providerId="ADAL" clId="{B2E7E527-7B78-914F-A465-04FD79ECD5AB}" dt="2025-03-31T19:40:38.624" v="3874" actId="1035"/>
          <ac:spMkLst>
            <pc:docMk/>
            <pc:sldMk cId="439769439" sldId="732"/>
            <ac:spMk id="30" creationId="{5DBC1A50-F92C-D262-7FBD-CFB8F56AB417}"/>
          </ac:spMkLst>
        </pc:spChg>
        <pc:spChg chg="add mod">
          <ac:chgData name="Menglin Zhu" userId="5dda6ad5-c5cb-4bf5-91a8-a82124ad9eee" providerId="ADAL" clId="{B2E7E527-7B78-914F-A465-04FD79ECD5AB}" dt="2025-03-31T19:40:38.624" v="3874" actId="1035"/>
          <ac:spMkLst>
            <pc:docMk/>
            <pc:sldMk cId="439769439" sldId="732"/>
            <ac:spMk id="31" creationId="{CA1F5FDB-59AC-0375-6C92-15500A3AAD5E}"/>
          </ac:spMkLst>
        </pc:spChg>
        <pc:spChg chg="add mod">
          <ac:chgData name="Menglin Zhu" userId="5dda6ad5-c5cb-4bf5-91a8-a82124ad9eee" providerId="ADAL" clId="{B2E7E527-7B78-914F-A465-04FD79ECD5AB}" dt="2025-03-31T19:58:02.322" v="4160" actId="14100"/>
          <ac:spMkLst>
            <pc:docMk/>
            <pc:sldMk cId="439769439" sldId="732"/>
            <ac:spMk id="34" creationId="{C4CF7D7B-0089-4F74-3876-63AB9A29F8C2}"/>
          </ac:spMkLst>
        </pc:spChg>
        <pc:spChg chg="add mod">
          <ac:chgData name="Menglin Zhu" userId="5dda6ad5-c5cb-4bf5-91a8-a82124ad9eee" providerId="ADAL" clId="{B2E7E527-7B78-914F-A465-04FD79ECD5AB}" dt="2025-03-31T19:57:55.702" v="4153" actId="1036"/>
          <ac:spMkLst>
            <pc:docMk/>
            <pc:sldMk cId="439769439" sldId="732"/>
            <ac:spMk id="35" creationId="{F2C629B7-0FAC-57FE-0EAE-0C3B6CA2961D}"/>
          </ac:spMkLst>
        </pc:spChg>
        <pc:spChg chg="add mod">
          <ac:chgData name="Menglin Zhu" userId="5dda6ad5-c5cb-4bf5-91a8-a82124ad9eee" providerId="ADAL" clId="{B2E7E527-7B78-914F-A465-04FD79ECD5AB}" dt="2025-03-31T19:58:14.562" v="4161" actId="1036"/>
          <ac:spMkLst>
            <pc:docMk/>
            <pc:sldMk cId="439769439" sldId="732"/>
            <ac:spMk id="37" creationId="{8FCB48DC-CCCD-0C30-BA1A-F0E5BCA96867}"/>
          </ac:spMkLst>
        </pc:spChg>
        <pc:grpChg chg="add del mod">
          <ac:chgData name="Menglin Zhu" userId="5dda6ad5-c5cb-4bf5-91a8-a82124ad9eee" providerId="ADAL" clId="{B2E7E527-7B78-914F-A465-04FD79ECD5AB}" dt="2025-03-31T19:12:35.475" v="3638" actId="478"/>
          <ac:grpSpMkLst>
            <pc:docMk/>
            <pc:sldMk cId="439769439" sldId="732"/>
            <ac:grpSpMk id="15" creationId="{EA3B6DEE-C648-936C-2B9B-1F029FE8CA40}"/>
          </ac:grpSpMkLst>
        </pc:grpChg>
        <pc:grpChg chg="add del mod">
          <ac:chgData name="Menglin Zhu" userId="5dda6ad5-c5cb-4bf5-91a8-a82124ad9eee" providerId="ADAL" clId="{B2E7E527-7B78-914F-A465-04FD79ECD5AB}" dt="2025-03-31T19:32:27.678" v="3649" actId="21"/>
          <ac:grpSpMkLst>
            <pc:docMk/>
            <pc:sldMk cId="439769439" sldId="732"/>
            <ac:grpSpMk id="16" creationId="{804F16E7-3030-B346-BC84-01974C72F211}"/>
          </ac:grpSpMkLst>
        </pc:grpChg>
        <pc:grpChg chg="add del mod">
          <ac:chgData name="Menglin Zhu" userId="5dda6ad5-c5cb-4bf5-91a8-a82124ad9eee" providerId="ADAL" clId="{B2E7E527-7B78-914F-A465-04FD79ECD5AB}" dt="2025-03-31T19:38:07.031" v="3837" actId="165"/>
          <ac:grpSpMkLst>
            <pc:docMk/>
            <pc:sldMk cId="439769439" sldId="732"/>
            <ac:grpSpMk id="23" creationId="{3F39E09D-108A-DDD6-9405-98C8CBBB4D17}"/>
          </ac:grpSpMkLst>
        </pc:grpChg>
        <pc:grpChg chg="add del mod">
          <ac:chgData name="Menglin Zhu" userId="5dda6ad5-c5cb-4bf5-91a8-a82124ad9eee" providerId="ADAL" clId="{B2E7E527-7B78-914F-A465-04FD79ECD5AB}" dt="2025-03-31T19:37:57.012" v="3835" actId="165"/>
          <ac:grpSpMkLst>
            <pc:docMk/>
            <pc:sldMk cId="439769439" sldId="732"/>
            <ac:grpSpMk id="27" creationId="{0329E952-08ED-433C-3514-EFD80D03EE66}"/>
          </ac:grpSpMkLst>
        </pc:grpChg>
        <pc:grpChg chg="add del mod">
          <ac:chgData name="Menglin Zhu" userId="5dda6ad5-c5cb-4bf5-91a8-a82124ad9eee" providerId="ADAL" clId="{B2E7E527-7B78-914F-A465-04FD79ECD5AB}" dt="2025-03-31T19:38:31.878" v="3845" actId="165"/>
          <ac:grpSpMkLst>
            <pc:docMk/>
            <pc:sldMk cId="439769439" sldId="732"/>
            <ac:grpSpMk id="28" creationId="{2D0AC47D-936B-8AE7-2A2F-478C55C7C526}"/>
          </ac:grpSpMkLst>
        </pc:grpChg>
        <pc:picChg chg="add del mod">
          <ac:chgData name="Menglin Zhu" userId="5dda6ad5-c5cb-4bf5-91a8-a82124ad9eee" providerId="ADAL" clId="{B2E7E527-7B78-914F-A465-04FD79ECD5AB}" dt="2025-03-31T18:51:18.784" v="3589" actId="478"/>
          <ac:picMkLst>
            <pc:docMk/>
            <pc:sldMk cId="439769439" sldId="732"/>
            <ac:picMk id="6" creationId="{D912CC52-DCBA-58B3-7933-1867C3BC4593}"/>
          </ac:picMkLst>
        </pc:picChg>
        <pc:picChg chg="add del mod">
          <ac:chgData name="Menglin Zhu" userId="5dda6ad5-c5cb-4bf5-91a8-a82124ad9eee" providerId="ADAL" clId="{B2E7E527-7B78-914F-A465-04FD79ECD5AB}" dt="2025-03-31T18:50:48.611" v="3586" actId="478"/>
          <ac:picMkLst>
            <pc:docMk/>
            <pc:sldMk cId="439769439" sldId="732"/>
            <ac:picMk id="8" creationId="{E6388AD9-9984-2364-63B6-A1E5EFB4E555}"/>
          </ac:picMkLst>
        </pc:picChg>
        <pc:picChg chg="add del mod">
          <ac:chgData name="Menglin Zhu" userId="5dda6ad5-c5cb-4bf5-91a8-a82124ad9eee" providerId="ADAL" clId="{B2E7E527-7B78-914F-A465-04FD79ECD5AB}" dt="2025-03-31T19:10:06.305" v="3590" actId="478"/>
          <ac:picMkLst>
            <pc:docMk/>
            <pc:sldMk cId="439769439" sldId="732"/>
            <ac:picMk id="9" creationId="{0285E96A-9D04-B28A-D611-426091CA47A7}"/>
          </ac:picMkLst>
        </pc:picChg>
        <pc:picChg chg="add mod topLvl modCrop">
          <ac:chgData name="Menglin Zhu" userId="5dda6ad5-c5cb-4bf5-91a8-a82124ad9eee" providerId="ADAL" clId="{B2E7E527-7B78-914F-A465-04FD79ECD5AB}" dt="2025-03-31T19:40:38.624" v="3874" actId="1035"/>
          <ac:picMkLst>
            <pc:docMk/>
            <pc:sldMk cId="439769439" sldId="732"/>
            <ac:picMk id="10" creationId="{E0412442-BA5C-B07F-3390-6BFEFA18DF04}"/>
          </ac:picMkLst>
        </pc:picChg>
        <pc:picChg chg="add mod">
          <ac:chgData name="Menglin Zhu" userId="5dda6ad5-c5cb-4bf5-91a8-a82124ad9eee" providerId="ADAL" clId="{B2E7E527-7B78-914F-A465-04FD79ECD5AB}" dt="2025-03-31T19:11:27.512" v="3619" actId="164"/>
          <ac:picMkLst>
            <pc:docMk/>
            <pc:sldMk cId="439769439" sldId="732"/>
            <ac:picMk id="11" creationId="{410D1625-9CBF-6F52-D0C5-0CA218832810}"/>
          </ac:picMkLst>
        </pc:picChg>
        <pc:picChg chg="add mod topLvl modCrop">
          <ac:chgData name="Menglin Zhu" userId="5dda6ad5-c5cb-4bf5-91a8-a82124ad9eee" providerId="ADAL" clId="{B2E7E527-7B78-914F-A465-04FD79ECD5AB}" dt="2025-03-31T19:40:38.624" v="3874" actId="1035"/>
          <ac:picMkLst>
            <pc:docMk/>
            <pc:sldMk cId="439769439" sldId="732"/>
            <ac:picMk id="20" creationId="{B2B7336E-04E1-77E0-3FE6-F63B97DB5174}"/>
          </ac:picMkLst>
        </pc:picChg>
        <pc:picChg chg="add mod topLvl modCrop">
          <ac:chgData name="Menglin Zhu" userId="5dda6ad5-c5cb-4bf5-91a8-a82124ad9eee" providerId="ADAL" clId="{B2E7E527-7B78-914F-A465-04FD79ECD5AB}" dt="2025-03-31T19:40:38.624" v="3874" actId="1035"/>
          <ac:picMkLst>
            <pc:docMk/>
            <pc:sldMk cId="439769439" sldId="732"/>
            <ac:picMk id="21" creationId="{C8151CEB-C7B6-CC39-01D5-4840166FFA5B}"/>
          </ac:picMkLst>
        </pc:picChg>
        <pc:picChg chg="add mod modCrop">
          <ac:chgData name="Menglin Zhu" userId="5dda6ad5-c5cb-4bf5-91a8-a82124ad9eee" providerId="ADAL" clId="{B2E7E527-7B78-914F-A465-04FD79ECD5AB}" dt="2025-03-31T19:41:45.276" v="3897" actId="1037"/>
          <ac:picMkLst>
            <pc:docMk/>
            <pc:sldMk cId="439769439" sldId="732"/>
            <ac:picMk id="33" creationId="{BE791BF1-8266-EFE4-26EF-ACF30AE84737}"/>
          </ac:picMkLst>
        </pc:picChg>
      </pc:sldChg>
      <pc:sldChg chg="addSp delSp modSp new mod modAnim">
        <pc:chgData name="Menglin Zhu" userId="5dda6ad5-c5cb-4bf5-91a8-a82124ad9eee" providerId="ADAL" clId="{B2E7E527-7B78-914F-A465-04FD79ECD5AB}" dt="2025-03-31T20:16:03.205" v="4496" actId="403"/>
        <pc:sldMkLst>
          <pc:docMk/>
          <pc:sldMk cId="2621938371" sldId="733"/>
        </pc:sldMkLst>
        <pc:spChg chg="mod">
          <ac:chgData name="Menglin Zhu" userId="5dda6ad5-c5cb-4bf5-91a8-a82124ad9eee" providerId="ADAL" clId="{B2E7E527-7B78-914F-A465-04FD79ECD5AB}" dt="2025-03-31T20:16:03.205" v="4496" actId="403"/>
          <ac:spMkLst>
            <pc:docMk/>
            <pc:sldMk cId="2621938371" sldId="733"/>
            <ac:spMk id="2" creationId="{122A8584-94C1-9EF6-C92F-F72C76DC361D}"/>
          </ac:spMkLst>
        </pc:spChg>
        <pc:spChg chg="del">
          <ac:chgData name="Menglin Zhu" userId="5dda6ad5-c5cb-4bf5-91a8-a82124ad9eee" providerId="ADAL" clId="{B2E7E527-7B78-914F-A465-04FD79ECD5AB}" dt="2025-03-31T19:58:39.376" v="4171" actId="478"/>
          <ac:spMkLst>
            <pc:docMk/>
            <pc:sldMk cId="2621938371" sldId="733"/>
            <ac:spMk id="3" creationId="{1E75C92F-7B1A-439C-DB45-D77A18017F56}"/>
          </ac:spMkLst>
        </pc:spChg>
        <pc:spChg chg="add mod">
          <ac:chgData name="Menglin Zhu" userId="5dda6ad5-c5cb-4bf5-91a8-a82124ad9eee" providerId="ADAL" clId="{B2E7E527-7B78-914F-A465-04FD79ECD5AB}" dt="2025-03-31T20:12:20.609" v="4408" actId="1035"/>
          <ac:spMkLst>
            <pc:docMk/>
            <pc:sldMk cId="2621938371" sldId="733"/>
            <ac:spMk id="7" creationId="{2D2D1173-77D3-B4B5-2EA2-6255371F2413}"/>
          </ac:spMkLst>
        </pc:spChg>
        <pc:spChg chg="add del">
          <ac:chgData name="Menglin Zhu" userId="5dda6ad5-c5cb-4bf5-91a8-a82124ad9eee" providerId="ADAL" clId="{B2E7E527-7B78-914F-A465-04FD79ECD5AB}" dt="2025-03-31T19:59:50.750" v="4178" actId="22"/>
          <ac:spMkLst>
            <pc:docMk/>
            <pc:sldMk cId="2621938371" sldId="733"/>
            <ac:spMk id="9" creationId="{7B537DFF-62F3-46E0-F1D9-F7184FEAAA7A}"/>
          </ac:spMkLst>
        </pc:spChg>
        <pc:spChg chg="add mod">
          <ac:chgData name="Menglin Zhu" userId="5dda6ad5-c5cb-4bf5-91a8-a82124ad9eee" providerId="ADAL" clId="{B2E7E527-7B78-914F-A465-04FD79ECD5AB}" dt="2025-03-31T20:15:52.483" v="4475" actId="404"/>
          <ac:spMkLst>
            <pc:docMk/>
            <pc:sldMk cId="2621938371" sldId="733"/>
            <ac:spMk id="11" creationId="{47EC7A6C-5F05-2FA3-B888-0044DD5AA142}"/>
          </ac:spMkLst>
        </pc:spChg>
        <pc:spChg chg="add mod">
          <ac:chgData name="Menglin Zhu" userId="5dda6ad5-c5cb-4bf5-91a8-a82124ad9eee" providerId="ADAL" clId="{B2E7E527-7B78-914F-A465-04FD79ECD5AB}" dt="2025-03-31T20:13:01.613" v="4443" actId="1038"/>
          <ac:spMkLst>
            <pc:docMk/>
            <pc:sldMk cId="2621938371" sldId="733"/>
            <ac:spMk id="16" creationId="{76A270C6-8AE2-8F14-ABBA-71D56D8D6AB0}"/>
          </ac:spMkLst>
        </pc:spChg>
        <pc:spChg chg="add mod">
          <ac:chgData name="Menglin Zhu" userId="5dda6ad5-c5cb-4bf5-91a8-a82124ad9eee" providerId="ADAL" clId="{B2E7E527-7B78-914F-A465-04FD79ECD5AB}" dt="2025-03-31T20:13:30.554" v="4460"/>
          <ac:spMkLst>
            <pc:docMk/>
            <pc:sldMk cId="2621938371" sldId="733"/>
            <ac:spMk id="17" creationId="{8C1D38D8-9939-28C5-3AB5-965147E0E71F}"/>
          </ac:spMkLst>
        </pc:spChg>
        <pc:spChg chg="add mod">
          <ac:chgData name="Menglin Zhu" userId="5dda6ad5-c5cb-4bf5-91a8-a82124ad9eee" providerId="ADAL" clId="{B2E7E527-7B78-914F-A465-04FD79ECD5AB}" dt="2025-03-31T20:13:36.518" v="4469" actId="20577"/>
          <ac:spMkLst>
            <pc:docMk/>
            <pc:sldMk cId="2621938371" sldId="733"/>
            <ac:spMk id="18" creationId="{9B018AB9-E128-5524-BF76-BBC1676621F9}"/>
          </ac:spMkLst>
        </pc:spChg>
        <pc:grpChg chg="add mod">
          <ac:chgData name="Menglin Zhu" userId="5dda6ad5-c5cb-4bf5-91a8-a82124ad9eee" providerId="ADAL" clId="{B2E7E527-7B78-914F-A465-04FD79ECD5AB}" dt="2025-03-31T20:12:29.872" v="4419" actId="1035"/>
          <ac:grpSpMkLst>
            <pc:docMk/>
            <pc:sldMk cId="2621938371" sldId="733"/>
            <ac:grpSpMk id="14" creationId="{4DEEF282-BC51-11CC-AFDC-A143332D9D17}"/>
          </ac:grpSpMkLst>
        </pc:grpChg>
        <pc:picChg chg="add mod modCrop">
          <ac:chgData name="Menglin Zhu" userId="5dda6ad5-c5cb-4bf5-91a8-a82124ad9eee" providerId="ADAL" clId="{B2E7E527-7B78-914F-A465-04FD79ECD5AB}" dt="2025-03-31T20:15:47.179" v="4471" actId="14100"/>
          <ac:picMkLst>
            <pc:docMk/>
            <pc:sldMk cId="2621938371" sldId="733"/>
            <ac:picMk id="6" creationId="{D89F0E49-AF56-B2B6-2217-0F428089BFEE}"/>
          </ac:picMkLst>
        </pc:picChg>
        <pc:picChg chg="add del mod">
          <ac:chgData name="Menglin Zhu" userId="5dda6ad5-c5cb-4bf5-91a8-a82124ad9eee" providerId="ADAL" clId="{B2E7E527-7B78-914F-A465-04FD79ECD5AB}" dt="2025-03-31T20:10:07.020" v="4350" actId="478"/>
          <ac:picMkLst>
            <pc:docMk/>
            <pc:sldMk cId="2621938371" sldId="733"/>
            <ac:picMk id="13" creationId="{EC04786A-0F60-AF69-7FF1-362CD6C0626A}"/>
          </ac:picMkLst>
        </pc:picChg>
        <pc:picChg chg="add mod">
          <ac:chgData name="Menglin Zhu" userId="5dda6ad5-c5cb-4bf5-91a8-a82124ad9eee" providerId="ADAL" clId="{B2E7E527-7B78-914F-A465-04FD79ECD5AB}" dt="2025-03-31T20:12:29.872" v="4419" actId="1035"/>
          <ac:picMkLst>
            <pc:docMk/>
            <pc:sldMk cId="2621938371" sldId="733"/>
            <ac:picMk id="6146" creationId="{52D94B89-FFE4-F2BB-34B2-79A8C76A22EC}"/>
          </ac:picMkLst>
        </pc:picChg>
        <pc:picChg chg="add mod">
          <ac:chgData name="Menglin Zhu" userId="5dda6ad5-c5cb-4bf5-91a8-a82124ad9eee" providerId="ADAL" clId="{B2E7E527-7B78-914F-A465-04FD79ECD5AB}" dt="2025-03-31T20:12:29.872" v="4419" actId="1035"/>
          <ac:picMkLst>
            <pc:docMk/>
            <pc:sldMk cId="2621938371" sldId="733"/>
            <ac:picMk id="6148" creationId="{EA280FA8-99A3-5268-C6CA-391E1D096F81}"/>
          </ac:picMkLst>
        </pc:picChg>
        <pc:picChg chg="add mod">
          <ac:chgData name="Menglin Zhu" userId="5dda6ad5-c5cb-4bf5-91a8-a82124ad9eee" providerId="ADAL" clId="{B2E7E527-7B78-914F-A465-04FD79ECD5AB}" dt="2025-03-31T20:12:29.872" v="4419" actId="1035"/>
          <ac:picMkLst>
            <pc:docMk/>
            <pc:sldMk cId="2621938371" sldId="733"/>
            <ac:picMk id="6150" creationId="{C2A08CA7-6706-0958-9E8F-7C610D9F0702}"/>
          </ac:picMkLst>
        </pc:picChg>
      </pc:sldChg>
      <pc:sldChg chg="addSp delSp modSp new mod">
        <pc:chgData name="Menglin Zhu" userId="5dda6ad5-c5cb-4bf5-91a8-a82124ad9eee" providerId="ADAL" clId="{B2E7E527-7B78-914F-A465-04FD79ECD5AB}" dt="2025-03-31T20:38:24.822" v="4599" actId="1076"/>
        <pc:sldMkLst>
          <pc:docMk/>
          <pc:sldMk cId="3229806766" sldId="734"/>
        </pc:sldMkLst>
        <pc:spChg chg="mod">
          <ac:chgData name="Menglin Zhu" userId="5dda6ad5-c5cb-4bf5-91a8-a82124ad9eee" providerId="ADAL" clId="{B2E7E527-7B78-914F-A465-04FD79ECD5AB}" dt="2025-03-31T20:37:54.897" v="4587" actId="20577"/>
          <ac:spMkLst>
            <pc:docMk/>
            <pc:sldMk cId="3229806766" sldId="734"/>
            <ac:spMk id="2" creationId="{0E778F00-88F6-9234-52B8-C051EFED0568}"/>
          </ac:spMkLst>
        </pc:spChg>
        <pc:spChg chg="del">
          <ac:chgData name="Menglin Zhu" userId="5dda6ad5-c5cb-4bf5-91a8-a82124ad9eee" providerId="ADAL" clId="{B2E7E527-7B78-914F-A465-04FD79ECD5AB}" dt="2025-03-31T20:37:07.551" v="4505" actId="478"/>
          <ac:spMkLst>
            <pc:docMk/>
            <pc:sldMk cId="3229806766" sldId="734"/>
            <ac:spMk id="3" creationId="{3B4FA332-C0AB-05AA-DE2D-B6A68C2EAB1E}"/>
          </ac:spMkLst>
        </pc:spChg>
        <pc:spChg chg="add">
          <ac:chgData name="Menglin Zhu" userId="5dda6ad5-c5cb-4bf5-91a8-a82124ad9eee" providerId="ADAL" clId="{B2E7E527-7B78-914F-A465-04FD79ECD5AB}" dt="2025-03-31T20:33:42.400" v="4498"/>
          <ac:spMkLst>
            <pc:docMk/>
            <pc:sldMk cId="3229806766" sldId="734"/>
            <ac:spMk id="5" creationId="{B2BC0235-C345-39D4-4588-53C2585A8E91}"/>
          </ac:spMkLst>
        </pc:spChg>
        <pc:picChg chg="add del mod">
          <ac:chgData name="Menglin Zhu" userId="5dda6ad5-c5cb-4bf5-91a8-a82124ad9eee" providerId="ADAL" clId="{B2E7E527-7B78-914F-A465-04FD79ECD5AB}" dt="2025-03-31T20:36:55.489" v="4501" actId="478"/>
          <ac:picMkLst>
            <pc:docMk/>
            <pc:sldMk cId="3229806766" sldId="734"/>
            <ac:picMk id="7" creationId="{0C54DDCC-AFB8-8566-93B2-AC39FD185414}"/>
          </ac:picMkLst>
        </pc:picChg>
        <pc:picChg chg="add mod">
          <ac:chgData name="Menglin Zhu" userId="5dda6ad5-c5cb-4bf5-91a8-a82124ad9eee" providerId="ADAL" clId="{B2E7E527-7B78-914F-A465-04FD79ECD5AB}" dt="2025-03-31T20:38:24.822" v="4599" actId="1076"/>
          <ac:picMkLst>
            <pc:docMk/>
            <pc:sldMk cId="3229806766" sldId="734"/>
            <ac:picMk id="9" creationId="{DB329F20-8C5F-C805-4BBA-B8EEC6F42B70}"/>
          </ac:picMkLst>
        </pc:picChg>
        <pc:picChg chg="add mod">
          <ac:chgData name="Menglin Zhu" userId="5dda6ad5-c5cb-4bf5-91a8-a82124ad9eee" providerId="ADAL" clId="{B2E7E527-7B78-914F-A465-04FD79ECD5AB}" dt="2025-03-31T20:38:24.822" v="4599" actId="1076"/>
          <ac:picMkLst>
            <pc:docMk/>
            <pc:sldMk cId="3229806766" sldId="734"/>
            <ac:picMk id="11" creationId="{EB88ED4D-6534-D0E2-03EF-9B2467E0AFB2}"/>
          </ac:picMkLst>
        </pc:picChg>
      </pc:sldChg>
      <pc:sldChg chg="addSp delSp modSp new mod modAnim">
        <pc:chgData name="Menglin Zhu" userId="5dda6ad5-c5cb-4bf5-91a8-a82124ad9eee" providerId="ADAL" clId="{B2E7E527-7B78-914F-A465-04FD79ECD5AB}" dt="2025-03-31T21:52:15.771" v="4691" actId="1035"/>
        <pc:sldMkLst>
          <pc:docMk/>
          <pc:sldMk cId="2840017482" sldId="735"/>
        </pc:sldMkLst>
        <pc:spChg chg="mod">
          <ac:chgData name="Menglin Zhu" userId="5dda6ad5-c5cb-4bf5-91a8-a82124ad9eee" providerId="ADAL" clId="{B2E7E527-7B78-914F-A465-04FD79ECD5AB}" dt="2025-03-31T21:51:44.858" v="4677"/>
          <ac:spMkLst>
            <pc:docMk/>
            <pc:sldMk cId="2840017482" sldId="735"/>
            <ac:spMk id="2" creationId="{5B99B68D-158E-C1D3-318C-5937463246C9}"/>
          </ac:spMkLst>
        </pc:spChg>
        <pc:spChg chg="del">
          <ac:chgData name="Menglin Zhu" userId="5dda6ad5-c5cb-4bf5-91a8-a82124ad9eee" providerId="ADAL" clId="{B2E7E527-7B78-914F-A465-04FD79ECD5AB}" dt="2025-03-31T20:43:55.920" v="4624" actId="478"/>
          <ac:spMkLst>
            <pc:docMk/>
            <pc:sldMk cId="2840017482" sldId="735"/>
            <ac:spMk id="3" creationId="{4CB510FE-F166-CD81-7A4C-EF7E8845291E}"/>
          </ac:spMkLst>
        </pc:spChg>
        <pc:spChg chg="add mod">
          <ac:chgData name="Menglin Zhu" userId="5dda6ad5-c5cb-4bf5-91a8-a82124ad9eee" providerId="ADAL" clId="{B2E7E527-7B78-914F-A465-04FD79ECD5AB}" dt="2025-03-31T20:50:52.539" v="4657" actId="767"/>
          <ac:spMkLst>
            <pc:docMk/>
            <pc:sldMk cId="2840017482" sldId="735"/>
            <ac:spMk id="9" creationId="{99EB8A58-52F0-93A9-99D3-62E0143B0515}"/>
          </ac:spMkLst>
        </pc:spChg>
        <pc:spChg chg="add mod">
          <ac:chgData name="Menglin Zhu" userId="5dda6ad5-c5cb-4bf5-91a8-a82124ad9eee" providerId="ADAL" clId="{B2E7E527-7B78-914F-A465-04FD79ECD5AB}" dt="2025-03-31T21:52:15.771" v="4691" actId="1035"/>
          <ac:spMkLst>
            <pc:docMk/>
            <pc:sldMk cId="2840017482" sldId="735"/>
            <ac:spMk id="11" creationId="{CA4FC182-FDC2-7258-0DB3-447996F6A00C}"/>
          </ac:spMkLst>
        </pc:spChg>
        <pc:picChg chg="add mod">
          <ac:chgData name="Menglin Zhu" userId="5dda6ad5-c5cb-4bf5-91a8-a82124ad9eee" providerId="ADAL" clId="{B2E7E527-7B78-914F-A465-04FD79ECD5AB}" dt="2025-03-31T20:46:53.384" v="4647" actId="1076"/>
          <ac:picMkLst>
            <pc:docMk/>
            <pc:sldMk cId="2840017482" sldId="735"/>
            <ac:picMk id="6" creationId="{1F1828F2-19B6-E9FA-BD73-8DD152B5ABD5}"/>
          </ac:picMkLst>
        </pc:picChg>
        <pc:picChg chg="add mod modCrop">
          <ac:chgData name="Menglin Zhu" userId="5dda6ad5-c5cb-4bf5-91a8-a82124ad9eee" providerId="ADAL" clId="{B2E7E527-7B78-914F-A465-04FD79ECD5AB}" dt="2025-03-31T20:50:17.386" v="4650" actId="1076"/>
          <ac:picMkLst>
            <pc:docMk/>
            <pc:sldMk cId="2840017482" sldId="735"/>
            <ac:picMk id="8" creationId="{EE21295C-A0B3-7405-CDE7-496B8F32975E}"/>
          </ac:picMkLst>
        </pc:picChg>
        <pc:picChg chg="add mod">
          <ac:chgData name="Menglin Zhu" userId="5dda6ad5-c5cb-4bf5-91a8-a82124ad9eee" providerId="ADAL" clId="{B2E7E527-7B78-914F-A465-04FD79ECD5AB}" dt="2025-03-31T20:51:09.414" v="4676" actId="167"/>
          <ac:picMkLst>
            <pc:docMk/>
            <pc:sldMk cId="2840017482" sldId="735"/>
            <ac:picMk id="8194" creationId="{1AE234CB-2FC7-611B-E6EC-302F151F18B3}"/>
          </ac:picMkLst>
        </pc:picChg>
      </pc:sldChg>
      <pc:sldChg chg="del">
        <pc:chgData name="Menglin Zhu" userId="5dda6ad5-c5cb-4bf5-91a8-a82124ad9eee" providerId="ADAL" clId="{B2E7E527-7B78-914F-A465-04FD79ECD5AB}" dt="2025-03-31T13:17:38.936" v="414" actId="2696"/>
        <pc:sldMkLst>
          <pc:docMk/>
          <pc:sldMk cId="3477034706" sldId="742"/>
        </pc:sldMkLst>
      </pc:sldChg>
      <pc:sldChg chg="del">
        <pc:chgData name="Menglin Zhu" userId="5dda6ad5-c5cb-4bf5-91a8-a82124ad9eee" providerId="ADAL" clId="{B2E7E527-7B78-914F-A465-04FD79ECD5AB}" dt="2025-03-31T02:24:34.332" v="87" actId="2696"/>
        <pc:sldMkLst>
          <pc:docMk/>
          <pc:sldMk cId="1959581063" sldId="743"/>
        </pc:sldMkLst>
      </pc:sldChg>
      <pc:sldChg chg="del">
        <pc:chgData name="Menglin Zhu" userId="5dda6ad5-c5cb-4bf5-91a8-a82124ad9eee" providerId="ADAL" clId="{B2E7E527-7B78-914F-A465-04FD79ECD5AB}" dt="2025-03-31T02:24:34.276" v="85" actId="2696"/>
        <pc:sldMkLst>
          <pc:docMk/>
          <pc:sldMk cId="2998987798" sldId="744"/>
        </pc:sldMkLst>
      </pc:sldChg>
      <pc:sldChg chg="del">
        <pc:chgData name="Menglin Zhu" userId="5dda6ad5-c5cb-4bf5-91a8-a82124ad9eee" providerId="ADAL" clId="{B2E7E527-7B78-914F-A465-04FD79ECD5AB}" dt="2025-03-31T02:24:34.262" v="83" actId="2696"/>
        <pc:sldMkLst>
          <pc:docMk/>
          <pc:sldMk cId="319751588" sldId="745"/>
        </pc:sldMkLst>
      </pc:sldChg>
      <pc:sldChg chg="del">
        <pc:chgData name="Menglin Zhu" userId="5dda6ad5-c5cb-4bf5-91a8-a82124ad9eee" providerId="ADAL" clId="{B2E7E527-7B78-914F-A465-04FD79ECD5AB}" dt="2025-03-31T13:17:38.895" v="404" actId="2696"/>
        <pc:sldMkLst>
          <pc:docMk/>
          <pc:sldMk cId="2111118435" sldId="746"/>
        </pc:sldMkLst>
      </pc:sldChg>
      <pc:sldChg chg="del">
        <pc:chgData name="Menglin Zhu" userId="5dda6ad5-c5cb-4bf5-91a8-a82124ad9eee" providerId="ADAL" clId="{B2E7E527-7B78-914F-A465-04FD79ECD5AB}" dt="2025-03-31T02:24:34.259" v="82" actId="2696"/>
        <pc:sldMkLst>
          <pc:docMk/>
          <pc:sldMk cId="196949402" sldId="747"/>
        </pc:sldMkLst>
      </pc:sldChg>
      <pc:sldChg chg="del">
        <pc:chgData name="Menglin Zhu" userId="5dda6ad5-c5cb-4bf5-91a8-a82124ad9eee" providerId="ADAL" clId="{B2E7E527-7B78-914F-A465-04FD79ECD5AB}" dt="2025-03-31T02:24:34.355" v="89" actId="2696"/>
        <pc:sldMkLst>
          <pc:docMk/>
          <pc:sldMk cId="1735369895" sldId="749"/>
        </pc:sldMkLst>
      </pc:sldChg>
      <pc:sldChg chg="del">
        <pc:chgData name="Menglin Zhu" userId="5dda6ad5-c5cb-4bf5-91a8-a82124ad9eee" providerId="ADAL" clId="{B2E7E527-7B78-914F-A465-04FD79ECD5AB}" dt="2025-03-31T02:24:34.284" v="86" actId="2696"/>
        <pc:sldMkLst>
          <pc:docMk/>
          <pc:sldMk cId="1847478950" sldId="750"/>
        </pc:sldMkLst>
      </pc:sldChg>
      <pc:sldChg chg="del">
        <pc:chgData name="Menglin Zhu" userId="5dda6ad5-c5cb-4bf5-91a8-a82124ad9eee" providerId="ADAL" clId="{B2E7E527-7B78-914F-A465-04FD79ECD5AB}" dt="2025-03-31T02:24:34.273" v="84" actId="2696"/>
        <pc:sldMkLst>
          <pc:docMk/>
          <pc:sldMk cId="3825324321" sldId="751"/>
        </pc:sldMkLst>
      </pc:sldChg>
      <pc:sldChg chg="del">
        <pc:chgData name="Menglin Zhu" userId="5dda6ad5-c5cb-4bf5-91a8-a82124ad9eee" providerId="ADAL" clId="{B2E7E527-7B78-914F-A465-04FD79ECD5AB}" dt="2025-03-31T02:24:34.244" v="79" actId="2696"/>
        <pc:sldMkLst>
          <pc:docMk/>
          <pc:sldMk cId="67346319" sldId="752"/>
        </pc:sldMkLst>
      </pc:sldChg>
      <pc:sldChg chg="del">
        <pc:chgData name="Menglin Zhu" userId="5dda6ad5-c5cb-4bf5-91a8-a82124ad9eee" providerId="ADAL" clId="{B2E7E527-7B78-914F-A465-04FD79ECD5AB}" dt="2025-03-31T02:24:34.251" v="80" actId="2696"/>
        <pc:sldMkLst>
          <pc:docMk/>
          <pc:sldMk cId="2022591564" sldId="755"/>
        </pc:sldMkLst>
      </pc:sldChg>
      <pc:sldChg chg="del">
        <pc:chgData name="Menglin Zhu" userId="5dda6ad5-c5cb-4bf5-91a8-a82124ad9eee" providerId="ADAL" clId="{B2E7E527-7B78-914F-A465-04FD79ECD5AB}" dt="2025-03-31T13:17:38.905" v="409" actId="2696"/>
        <pc:sldMkLst>
          <pc:docMk/>
          <pc:sldMk cId="2190430684" sldId="756"/>
        </pc:sldMkLst>
      </pc:sldChg>
      <pc:sldChg chg="del">
        <pc:chgData name="Menglin Zhu" userId="5dda6ad5-c5cb-4bf5-91a8-a82124ad9eee" providerId="ADAL" clId="{B2E7E527-7B78-914F-A465-04FD79ECD5AB}" dt="2025-03-31T13:17:38.897" v="405" actId="2696"/>
        <pc:sldMkLst>
          <pc:docMk/>
          <pc:sldMk cId="418945615" sldId="757"/>
        </pc:sldMkLst>
      </pc:sldChg>
      <pc:sldChg chg="del">
        <pc:chgData name="Menglin Zhu" userId="5dda6ad5-c5cb-4bf5-91a8-a82124ad9eee" providerId="ADAL" clId="{B2E7E527-7B78-914F-A465-04FD79ECD5AB}" dt="2025-03-31T13:17:38.910" v="411" actId="2696"/>
        <pc:sldMkLst>
          <pc:docMk/>
          <pc:sldMk cId="882988253" sldId="761"/>
        </pc:sldMkLst>
      </pc:sldChg>
      <pc:sldChg chg="del">
        <pc:chgData name="Menglin Zhu" userId="5dda6ad5-c5cb-4bf5-91a8-a82124ad9eee" providerId="ADAL" clId="{B2E7E527-7B78-914F-A465-04FD79ECD5AB}" dt="2025-03-31T02:24:34.333" v="88" actId="2696"/>
        <pc:sldMkLst>
          <pc:docMk/>
          <pc:sldMk cId="2508735912" sldId="762"/>
        </pc:sldMkLst>
      </pc:sldChg>
      <pc:sldChg chg="del">
        <pc:chgData name="Menglin Zhu" userId="5dda6ad5-c5cb-4bf5-91a8-a82124ad9eee" providerId="ADAL" clId="{B2E7E527-7B78-914F-A465-04FD79ECD5AB}" dt="2025-03-31T13:17:39.002" v="415" actId="2696"/>
        <pc:sldMkLst>
          <pc:docMk/>
          <pc:sldMk cId="630361306" sldId="763"/>
        </pc:sldMkLst>
      </pc:sldChg>
      <pc:sldChg chg="del">
        <pc:chgData name="Menglin Zhu" userId="5dda6ad5-c5cb-4bf5-91a8-a82124ad9eee" providerId="ADAL" clId="{B2E7E527-7B78-914F-A465-04FD79ECD5AB}" dt="2025-03-31T13:17:39.075" v="416" actId="2696"/>
        <pc:sldMkLst>
          <pc:docMk/>
          <pc:sldMk cId="2457972928" sldId="764"/>
        </pc:sldMkLst>
      </pc:sldChg>
      <pc:sldChg chg="del">
        <pc:chgData name="Menglin Zhu" userId="5dda6ad5-c5cb-4bf5-91a8-a82124ad9eee" providerId="ADAL" clId="{B2E7E527-7B78-914F-A465-04FD79ECD5AB}" dt="2025-03-31T13:17:38.899" v="406" actId="2696"/>
        <pc:sldMkLst>
          <pc:docMk/>
          <pc:sldMk cId="1981153855" sldId="765"/>
        </pc:sldMkLst>
      </pc:sldChg>
      <pc:sldChg chg="del">
        <pc:chgData name="Menglin Zhu" userId="5dda6ad5-c5cb-4bf5-91a8-a82124ad9eee" providerId="ADAL" clId="{B2E7E527-7B78-914F-A465-04FD79ECD5AB}" dt="2025-03-31T13:17:39.114" v="418" actId="2696"/>
        <pc:sldMkLst>
          <pc:docMk/>
          <pc:sldMk cId="2972476979" sldId="766"/>
        </pc:sldMkLst>
      </pc:sldChg>
      <pc:sldChg chg="del">
        <pc:chgData name="Menglin Zhu" userId="5dda6ad5-c5cb-4bf5-91a8-a82124ad9eee" providerId="ADAL" clId="{B2E7E527-7B78-914F-A465-04FD79ECD5AB}" dt="2025-03-31T02:24:34.255" v="81" actId="2696"/>
        <pc:sldMkLst>
          <pc:docMk/>
          <pc:sldMk cId="9305538" sldId="767"/>
        </pc:sldMkLst>
      </pc:sldChg>
      <pc:sldChg chg="del">
        <pc:chgData name="Menglin Zhu" userId="5dda6ad5-c5cb-4bf5-91a8-a82124ad9eee" providerId="ADAL" clId="{B2E7E527-7B78-914F-A465-04FD79ECD5AB}" dt="2025-03-31T13:17:38.901" v="407" actId="2696"/>
        <pc:sldMkLst>
          <pc:docMk/>
          <pc:sldMk cId="2823851448" sldId="769"/>
        </pc:sldMkLst>
      </pc:sldChg>
      <pc:sldChg chg="del">
        <pc:chgData name="Menglin Zhu" userId="5dda6ad5-c5cb-4bf5-91a8-a82124ad9eee" providerId="ADAL" clId="{B2E7E527-7B78-914F-A465-04FD79ECD5AB}" dt="2025-03-31T13:17:39.095" v="417" actId="2696"/>
        <pc:sldMkLst>
          <pc:docMk/>
          <pc:sldMk cId="240459999" sldId="770"/>
        </pc:sldMkLst>
      </pc:sldChg>
      <pc:sldChg chg="del">
        <pc:chgData name="Menglin Zhu" userId="5dda6ad5-c5cb-4bf5-91a8-a82124ad9eee" providerId="ADAL" clId="{B2E7E527-7B78-914F-A465-04FD79ECD5AB}" dt="2025-03-31T13:17:38.912" v="412" actId="2696"/>
        <pc:sldMkLst>
          <pc:docMk/>
          <pc:sldMk cId="1732571739" sldId="771"/>
        </pc:sldMkLst>
      </pc:sldChg>
      <pc:sldChg chg="del">
        <pc:chgData name="Menglin Zhu" userId="5dda6ad5-c5cb-4bf5-91a8-a82124ad9eee" providerId="ADAL" clId="{B2E7E527-7B78-914F-A465-04FD79ECD5AB}" dt="2025-03-31T13:17:38.889" v="401" actId="2696"/>
        <pc:sldMkLst>
          <pc:docMk/>
          <pc:sldMk cId="4254939047" sldId="772"/>
        </pc:sldMkLst>
      </pc:sldChg>
      <pc:sldChg chg="del">
        <pc:chgData name="Menglin Zhu" userId="5dda6ad5-c5cb-4bf5-91a8-a82124ad9eee" providerId="ADAL" clId="{B2E7E527-7B78-914F-A465-04FD79ECD5AB}" dt="2025-03-31T13:17:38.891" v="402" actId="2696"/>
        <pc:sldMkLst>
          <pc:docMk/>
          <pc:sldMk cId="395934546" sldId="773"/>
        </pc:sldMkLst>
      </pc:sldChg>
      <pc:sldChg chg="del">
        <pc:chgData name="Menglin Zhu" userId="5dda6ad5-c5cb-4bf5-91a8-a82124ad9eee" providerId="ADAL" clId="{B2E7E527-7B78-914F-A465-04FD79ECD5AB}" dt="2025-03-31T13:17:38.903" v="408" actId="2696"/>
        <pc:sldMkLst>
          <pc:docMk/>
          <pc:sldMk cId="4088529837" sldId="774"/>
        </pc:sldMkLst>
      </pc:sldChg>
      <pc:sldChg chg="del">
        <pc:chgData name="Menglin Zhu" userId="5dda6ad5-c5cb-4bf5-91a8-a82124ad9eee" providerId="ADAL" clId="{B2E7E527-7B78-914F-A465-04FD79ECD5AB}" dt="2025-03-31T13:17:38.892" v="403" actId="2696"/>
        <pc:sldMkLst>
          <pc:docMk/>
          <pc:sldMk cId="3915131728" sldId="775"/>
        </pc:sldMkLst>
      </pc:sldChg>
      <pc:sldChg chg="del">
        <pc:chgData name="Menglin Zhu" userId="5dda6ad5-c5cb-4bf5-91a8-a82124ad9eee" providerId="ADAL" clId="{B2E7E527-7B78-914F-A465-04FD79ECD5AB}" dt="2025-03-31T13:17:38.914" v="413" actId="2696"/>
        <pc:sldMkLst>
          <pc:docMk/>
          <pc:sldMk cId="3574629884" sldId="776"/>
        </pc:sldMkLst>
      </pc:sldChg>
    </pc:docChg>
  </pc:docChgLst>
  <pc:docChgLst>
    <pc:chgData name="Guest User" userId="S::urn:spo:anon#692e55b87a4e37e97a80a9d7f1ce0581d4be5eac707f74946357d10f9642442d::" providerId="AD" clId="Web-{023A2A92-1F02-5A88-834E-88A394D6E19E}"/>
    <pc:docChg chg="modSld">
      <pc:chgData name="Guest User" userId="S::urn:spo:anon#692e55b87a4e37e97a80a9d7f1ce0581d4be5eac707f74946357d10f9642442d::" providerId="AD" clId="Web-{023A2A92-1F02-5A88-834E-88A394D6E19E}" dt="2025-03-29T21:36:57.229" v="6" actId="1076"/>
      <pc:docMkLst>
        <pc:docMk/>
      </pc:docMkLst>
      <pc:sldChg chg="modSp">
        <pc:chgData name="Guest User" userId="S::urn:spo:anon#692e55b87a4e37e97a80a9d7f1ce0581d4be5eac707f74946357d10f9642442d::" providerId="AD" clId="Web-{023A2A92-1F02-5A88-834E-88A394D6E19E}" dt="2025-03-29T21:36:57.229" v="6" actId="1076"/>
        <pc:sldMkLst>
          <pc:docMk/>
          <pc:sldMk cId="46818487" sldId="267"/>
        </pc:sldMkLst>
        <pc:spChg chg="mod">
          <ac:chgData name="Guest User" userId="S::urn:spo:anon#692e55b87a4e37e97a80a9d7f1ce0581d4be5eac707f74946357d10f9642442d::" providerId="AD" clId="Web-{023A2A92-1F02-5A88-834E-88A394D6E19E}" dt="2025-03-29T21:36:57.229" v="6" actId="1076"/>
          <ac:spMkLst>
            <pc:docMk/>
            <pc:sldMk cId="46818487" sldId="267"/>
            <ac:spMk id="3" creationId="{77BAC3D6-6EA3-A13F-3B87-5DCA20CCB17E}"/>
          </ac:spMkLst>
        </pc:spChg>
      </pc:sldChg>
    </pc:docChg>
  </pc:docChgLst>
  <pc:docChgLst>
    <pc:chgData name="Michael Xu" userId="94841407-fc19-4862-ad98-9e57c756948d" providerId="ADAL" clId="{A16667B0-35A2-CA4D-A843-755F2AFA6B3A}"/>
    <pc:docChg chg="modSld">
      <pc:chgData name="Michael Xu" userId="94841407-fc19-4862-ad98-9e57c756948d" providerId="ADAL" clId="{A16667B0-35A2-CA4D-A843-755F2AFA6B3A}" dt="2025-03-23T18:00:16.614" v="23" actId="114"/>
      <pc:docMkLst>
        <pc:docMk/>
      </pc:docMkLst>
      <pc:sldChg chg="modSp mod">
        <pc:chgData name="Michael Xu" userId="94841407-fc19-4862-ad98-9e57c756948d" providerId="ADAL" clId="{A16667B0-35A2-CA4D-A843-755F2AFA6B3A}" dt="2025-03-23T17:49:56.681" v="4" actId="20577"/>
        <pc:sldMkLst>
          <pc:docMk/>
          <pc:sldMk cId="46818487" sldId="267"/>
        </pc:sldMkLst>
        <pc:spChg chg="mod">
          <ac:chgData name="Michael Xu" userId="94841407-fc19-4862-ad98-9e57c756948d" providerId="ADAL" clId="{A16667B0-35A2-CA4D-A843-755F2AFA6B3A}" dt="2025-03-23T17:49:56.681" v="4" actId="20577"/>
          <ac:spMkLst>
            <pc:docMk/>
            <pc:sldMk cId="46818487" sldId="267"/>
            <ac:spMk id="8" creationId="{627CB7F2-81CB-1C55-5F98-8ABDC0AAB62A}"/>
          </ac:spMkLst>
        </pc:spChg>
      </pc:sldChg>
      <pc:sldChg chg="modSp mod">
        <pc:chgData name="Michael Xu" userId="94841407-fc19-4862-ad98-9e57c756948d" providerId="ADAL" clId="{A16667B0-35A2-CA4D-A843-755F2AFA6B3A}" dt="2025-03-23T17:59:19.336" v="21" actId="20577"/>
        <pc:sldMkLst>
          <pc:docMk/>
          <pc:sldMk cId="1971732787" sldId="383"/>
        </pc:sldMkLst>
      </pc:sldChg>
      <pc:sldChg chg="modSp mod">
        <pc:chgData name="Michael Xu" userId="94841407-fc19-4862-ad98-9e57c756948d" providerId="ADAL" clId="{A16667B0-35A2-CA4D-A843-755F2AFA6B3A}" dt="2025-03-23T17:59:53.883" v="22" actId="14100"/>
        <pc:sldMkLst>
          <pc:docMk/>
          <pc:sldMk cId="709468448" sldId="385"/>
        </pc:sldMkLst>
      </pc:sldChg>
      <pc:sldChg chg="modSp mod">
        <pc:chgData name="Michael Xu" userId="94841407-fc19-4862-ad98-9e57c756948d" providerId="ADAL" clId="{A16667B0-35A2-CA4D-A843-755F2AFA6B3A}" dt="2025-03-23T18:00:16.614" v="23" actId="114"/>
        <pc:sldMkLst>
          <pc:docMk/>
          <pc:sldMk cId="497326996" sldId="387"/>
        </pc:sldMkLst>
      </pc:sldChg>
      <pc:sldChg chg="modSp">
        <pc:chgData name="Michael Xu" userId="94841407-fc19-4862-ad98-9e57c756948d" providerId="ADAL" clId="{A16667B0-35A2-CA4D-A843-755F2AFA6B3A}" dt="2025-03-23T17:56:13.046" v="12" actId="20577"/>
        <pc:sldMkLst>
          <pc:docMk/>
          <pc:sldMk cId="625895783" sldId="714"/>
        </pc:sldMkLst>
      </pc:sldChg>
      <pc:sldChg chg="modSp mod">
        <pc:chgData name="Michael Xu" userId="94841407-fc19-4862-ad98-9e57c756948d" providerId="ADAL" clId="{A16667B0-35A2-CA4D-A843-755F2AFA6B3A}" dt="2025-03-23T17:50:36.284" v="6" actId="20577"/>
        <pc:sldMkLst>
          <pc:docMk/>
          <pc:sldMk cId="3202801372" sldId="723"/>
        </pc:sldMkLst>
      </pc:sldChg>
    </pc:docChg>
  </pc:docChgLst>
  <pc:docChgLst>
    <pc:chgData name="Menglin Zhu" userId="5dda6ad5-c5cb-4bf5-91a8-a82124ad9eee" providerId="ADAL" clId="{80FE862C-4A9C-7744-B3E1-B8AAE14B39EC}"/>
    <pc:docChg chg="undo redo custSel addSld delSld modSld sldOrd">
      <pc:chgData name="Menglin Zhu" userId="5dda6ad5-c5cb-4bf5-91a8-a82124ad9eee" providerId="ADAL" clId="{80FE862C-4A9C-7744-B3E1-B8AAE14B39EC}" dt="2025-03-01T20:04:55.535" v="9025" actId="1076"/>
      <pc:docMkLst>
        <pc:docMk/>
      </pc:docMkLst>
      <pc:sldChg chg="add del modTransition">
        <pc:chgData name="Menglin Zhu" userId="5dda6ad5-c5cb-4bf5-91a8-a82124ad9eee" providerId="ADAL" clId="{80FE862C-4A9C-7744-B3E1-B8AAE14B39EC}" dt="2025-02-23T17:58:04.246" v="1646"/>
        <pc:sldMkLst>
          <pc:docMk/>
          <pc:sldMk cId="905590618" sldId="257"/>
        </pc:sldMkLst>
      </pc:sldChg>
      <pc:sldChg chg="addSp modSp add mod">
        <pc:chgData name="Menglin Zhu" userId="5dda6ad5-c5cb-4bf5-91a8-a82124ad9eee" providerId="ADAL" clId="{80FE862C-4A9C-7744-B3E1-B8AAE14B39EC}" dt="2025-02-25T01:44:19.637" v="8959" actId="1036"/>
        <pc:sldMkLst>
          <pc:docMk/>
          <pc:sldMk cId="46818487" sldId="267"/>
        </pc:sldMkLst>
        <pc:spChg chg="mod">
          <ac:chgData name="Menglin Zhu" userId="5dda6ad5-c5cb-4bf5-91a8-a82124ad9eee" providerId="ADAL" clId="{80FE862C-4A9C-7744-B3E1-B8AAE14B39EC}" dt="2025-02-24T21:28:29.776" v="8911" actId="122"/>
          <ac:spMkLst>
            <pc:docMk/>
            <pc:sldMk cId="46818487" sldId="267"/>
            <ac:spMk id="3" creationId="{77BAC3D6-6EA3-A13F-3B87-5DCA20CCB17E}"/>
          </ac:spMkLst>
        </pc:spChg>
        <pc:spChg chg="mod">
          <ac:chgData name="Menglin Zhu" userId="5dda6ad5-c5cb-4bf5-91a8-a82124ad9eee" providerId="ADAL" clId="{80FE862C-4A9C-7744-B3E1-B8AAE14B39EC}" dt="2025-02-24T21:22:37.129" v="8743" actId="20577"/>
          <ac:spMkLst>
            <pc:docMk/>
            <pc:sldMk cId="46818487" sldId="267"/>
            <ac:spMk id="6" creationId="{2CB188DE-1D46-1E90-BD01-FBE0B3737025}"/>
          </ac:spMkLst>
        </pc:spChg>
        <pc:spChg chg="mod">
          <ac:chgData name="Menglin Zhu" userId="5dda6ad5-c5cb-4bf5-91a8-a82124ad9eee" providerId="ADAL" clId="{80FE862C-4A9C-7744-B3E1-B8AAE14B39EC}" dt="2025-02-25T01:44:19.637" v="8959" actId="1036"/>
          <ac:spMkLst>
            <pc:docMk/>
            <pc:sldMk cId="46818487" sldId="267"/>
            <ac:spMk id="8" creationId="{627CB7F2-81CB-1C55-5F98-8ABDC0AAB62A}"/>
          </ac:spMkLst>
        </pc:spChg>
      </pc:sldChg>
      <pc:sldChg chg="addSp delSp modSp add mod">
        <pc:chgData name="Menglin Zhu" userId="5dda6ad5-c5cb-4bf5-91a8-a82124ad9eee" providerId="ADAL" clId="{80FE862C-4A9C-7744-B3E1-B8AAE14B39EC}" dt="2025-02-24T21:19:18.093" v="8690" actId="20577"/>
        <pc:sldMkLst>
          <pc:docMk/>
          <pc:sldMk cId="3976850591" sldId="380"/>
        </pc:sldMkLst>
      </pc:sldChg>
      <pc:sldChg chg="addSp delSp modSp add mod">
        <pc:chgData name="Menglin Zhu" userId="5dda6ad5-c5cb-4bf5-91a8-a82124ad9eee" providerId="ADAL" clId="{80FE862C-4A9C-7744-B3E1-B8AAE14B39EC}" dt="2025-02-24T21:19:22.313" v="8691" actId="20577"/>
        <pc:sldMkLst>
          <pc:docMk/>
          <pc:sldMk cId="1508850111" sldId="381"/>
        </pc:sldMkLst>
      </pc:sldChg>
      <pc:sldChg chg="addSp delSp modSp add mod">
        <pc:chgData name="Menglin Zhu" userId="5dda6ad5-c5cb-4bf5-91a8-a82124ad9eee" providerId="ADAL" clId="{80FE862C-4A9C-7744-B3E1-B8AAE14B39EC}" dt="2025-02-24T21:19:26.324" v="8692" actId="20577"/>
        <pc:sldMkLst>
          <pc:docMk/>
          <pc:sldMk cId="3049868433" sldId="382"/>
        </pc:sldMkLst>
      </pc:sldChg>
      <pc:sldChg chg="addSp delSp modSp add del mod modTransition">
        <pc:chgData name="Menglin Zhu" userId="5dda6ad5-c5cb-4bf5-91a8-a82124ad9eee" providerId="ADAL" clId="{80FE862C-4A9C-7744-B3E1-B8AAE14B39EC}" dt="2025-02-24T20:03:27.116" v="7315" actId="2696"/>
        <pc:sldMkLst>
          <pc:docMk/>
          <pc:sldMk cId="1971732787" sldId="383"/>
        </pc:sldMkLst>
      </pc:sldChg>
      <pc:sldChg chg="addSp delSp modSp add del mod">
        <pc:chgData name="Menglin Zhu" userId="5dda6ad5-c5cb-4bf5-91a8-a82124ad9eee" providerId="ADAL" clId="{80FE862C-4A9C-7744-B3E1-B8AAE14B39EC}" dt="2025-02-25T03:07:38.418" v="8997" actId="2696"/>
        <pc:sldMkLst>
          <pc:docMk/>
          <pc:sldMk cId="1034311313" sldId="411"/>
        </pc:sldMkLst>
      </pc:sldChg>
      <pc:sldChg chg="addSp delSp modSp add mod">
        <pc:chgData name="Menglin Zhu" userId="5dda6ad5-c5cb-4bf5-91a8-a82124ad9eee" providerId="ADAL" clId="{80FE862C-4A9C-7744-B3E1-B8AAE14B39EC}" dt="2025-02-25T03:07:06.675" v="8996" actId="478"/>
        <pc:sldMkLst>
          <pc:docMk/>
          <pc:sldMk cId="3880012730" sldId="412"/>
        </pc:sldMkLst>
      </pc:sldChg>
      <pc:sldChg chg="addSp delSp modSp add mod">
        <pc:chgData name="Menglin Zhu" userId="5dda6ad5-c5cb-4bf5-91a8-a82124ad9eee" providerId="ADAL" clId="{80FE862C-4A9C-7744-B3E1-B8AAE14B39EC}" dt="2025-02-25T03:08:46.599" v="8998" actId="478"/>
        <pc:sldMkLst>
          <pc:docMk/>
          <pc:sldMk cId="1173703409" sldId="413"/>
        </pc:sldMkLst>
      </pc:sldChg>
      <pc:sldChg chg="addSp delSp modSp add mod modAnim">
        <pc:chgData name="Menglin Zhu" userId="5dda6ad5-c5cb-4bf5-91a8-a82124ad9eee" providerId="ADAL" clId="{80FE862C-4A9C-7744-B3E1-B8AAE14B39EC}" dt="2025-02-24T21:19:30.073" v="8693" actId="20577"/>
        <pc:sldMkLst>
          <pc:docMk/>
          <pc:sldMk cId="874883017" sldId="418"/>
        </pc:sldMkLst>
      </pc:sldChg>
      <pc:sldChg chg="addSp delSp modSp add del mod modTransition">
        <pc:chgData name="Menglin Zhu" userId="5dda6ad5-c5cb-4bf5-91a8-a82124ad9eee" providerId="ADAL" clId="{80FE862C-4A9C-7744-B3E1-B8AAE14B39EC}" dt="2025-02-24T20:21:57.731" v="7327" actId="2696"/>
        <pc:sldMkLst>
          <pc:docMk/>
          <pc:sldMk cId="3902952939" sldId="420"/>
        </pc:sldMkLst>
      </pc:sldChg>
      <pc:sldChg chg="addSp delSp modSp add del mod">
        <pc:chgData name="Menglin Zhu" userId="5dda6ad5-c5cb-4bf5-91a8-a82124ad9eee" providerId="ADAL" clId="{80FE862C-4A9C-7744-B3E1-B8AAE14B39EC}" dt="2025-02-24T20:21:57.719" v="7325" actId="2696"/>
        <pc:sldMkLst>
          <pc:docMk/>
          <pc:sldMk cId="271996783" sldId="421"/>
        </pc:sldMkLst>
      </pc:sldChg>
      <pc:sldChg chg="add del">
        <pc:chgData name="Menglin Zhu" userId="5dda6ad5-c5cb-4bf5-91a8-a82124ad9eee" providerId="ADAL" clId="{80FE862C-4A9C-7744-B3E1-B8AAE14B39EC}" dt="2025-02-24T20:21:57.729" v="7326" actId="2696"/>
        <pc:sldMkLst>
          <pc:docMk/>
          <pc:sldMk cId="3740256579" sldId="422"/>
        </pc:sldMkLst>
      </pc:sldChg>
      <pc:sldChg chg="add del">
        <pc:chgData name="Menglin Zhu" userId="5dda6ad5-c5cb-4bf5-91a8-a82124ad9eee" providerId="ADAL" clId="{80FE862C-4A9C-7744-B3E1-B8AAE14B39EC}" dt="2025-02-24T20:21:57.765" v="7328" actId="2696"/>
        <pc:sldMkLst>
          <pc:docMk/>
          <pc:sldMk cId="1639029185" sldId="423"/>
        </pc:sldMkLst>
      </pc:sldChg>
      <pc:sldChg chg="addSp delSp modSp add del mod modTransition addAnim delAnim modAnim">
        <pc:chgData name="Menglin Zhu" userId="5dda6ad5-c5cb-4bf5-91a8-a82124ad9eee" providerId="ADAL" clId="{80FE862C-4A9C-7744-B3E1-B8AAE14B39EC}" dt="2025-02-24T21:18:35.719" v="8681" actId="1036"/>
        <pc:sldMkLst>
          <pc:docMk/>
          <pc:sldMk cId="3038833507" sldId="696"/>
        </pc:sldMkLst>
      </pc:sldChg>
      <pc:sldChg chg="modSp del mod modTransition">
        <pc:chgData name="Menglin Zhu" userId="5dda6ad5-c5cb-4bf5-91a8-a82124ad9eee" providerId="ADAL" clId="{80FE862C-4A9C-7744-B3E1-B8AAE14B39EC}" dt="2025-02-24T21:07:16.790" v="8273" actId="2696"/>
        <pc:sldMkLst>
          <pc:docMk/>
          <pc:sldMk cId="2031177248" sldId="697"/>
        </pc:sldMkLst>
      </pc:sldChg>
      <pc:sldChg chg="addSp delSp modSp add del mod modAnim">
        <pc:chgData name="Menglin Zhu" userId="5dda6ad5-c5cb-4bf5-91a8-a82124ad9eee" providerId="ADAL" clId="{80FE862C-4A9C-7744-B3E1-B8AAE14B39EC}" dt="2025-02-24T21:18:21.104" v="8678" actId="2696"/>
        <pc:sldMkLst>
          <pc:docMk/>
          <pc:sldMk cId="2083851698" sldId="698"/>
        </pc:sldMkLst>
      </pc:sldChg>
      <pc:sldChg chg="del">
        <pc:chgData name="Menglin Zhu" userId="5dda6ad5-c5cb-4bf5-91a8-a82124ad9eee" providerId="ADAL" clId="{80FE862C-4A9C-7744-B3E1-B8AAE14B39EC}" dt="2025-02-24T20:52:46.963" v="7714" actId="2696"/>
        <pc:sldMkLst>
          <pc:docMk/>
          <pc:sldMk cId="2831574583" sldId="700"/>
        </pc:sldMkLst>
      </pc:sldChg>
      <pc:sldChg chg="del">
        <pc:chgData name="Menglin Zhu" userId="5dda6ad5-c5cb-4bf5-91a8-a82124ad9eee" providerId="ADAL" clId="{80FE862C-4A9C-7744-B3E1-B8AAE14B39EC}" dt="2025-02-24T20:52:46.962" v="7713" actId="2696"/>
        <pc:sldMkLst>
          <pc:docMk/>
          <pc:sldMk cId="2705569158" sldId="701"/>
        </pc:sldMkLst>
      </pc:sldChg>
      <pc:sldChg chg="del">
        <pc:chgData name="Menglin Zhu" userId="5dda6ad5-c5cb-4bf5-91a8-a82124ad9eee" providerId="ADAL" clId="{80FE862C-4A9C-7744-B3E1-B8AAE14B39EC}" dt="2025-02-24T20:52:46.967" v="7715" actId="2696"/>
        <pc:sldMkLst>
          <pc:docMk/>
          <pc:sldMk cId="1262592915" sldId="702"/>
        </pc:sldMkLst>
      </pc:sldChg>
      <pc:sldChg chg="del">
        <pc:chgData name="Menglin Zhu" userId="5dda6ad5-c5cb-4bf5-91a8-a82124ad9eee" providerId="ADAL" clId="{80FE862C-4A9C-7744-B3E1-B8AAE14B39EC}" dt="2025-02-24T20:52:46.930" v="7712" actId="2696"/>
        <pc:sldMkLst>
          <pc:docMk/>
          <pc:sldMk cId="3247554614" sldId="703"/>
        </pc:sldMkLst>
      </pc:sldChg>
      <pc:sldChg chg="addSp delSp modSp new del mod modTransition">
        <pc:chgData name="Menglin Zhu" userId="5dda6ad5-c5cb-4bf5-91a8-a82124ad9eee" providerId="ADAL" clId="{80FE862C-4A9C-7744-B3E1-B8AAE14B39EC}" dt="2025-02-23T18:05:10.085" v="1791" actId="2696"/>
        <pc:sldMkLst>
          <pc:docMk/>
          <pc:sldMk cId="4035902622" sldId="704"/>
        </pc:sldMkLst>
      </pc:sldChg>
      <pc:sldChg chg="addSp delSp modSp new mod modTransition addAnim delAnim modAnim modNotesTx">
        <pc:chgData name="Menglin Zhu" userId="5dda6ad5-c5cb-4bf5-91a8-a82124ad9eee" providerId="ADAL" clId="{80FE862C-4A9C-7744-B3E1-B8AAE14B39EC}" dt="2025-02-25T01:44:16.828" v="8956" actId="18131"/>
        <pc:sldMkLst>
          <pc:docMk/>
          <pc:sldMk cId="3973122522" sldId="705"/>
        </pc:sldMkLst>
      </pc:sldChg>
      <pc:sldChg chg="add del">
        <pc:chgData name="Menglin Zhu" userId="5dda6ad5-c5cb-4bf5-91a8-a82124ad9eee" providerId="ADAL" clId="{80FE862C-4A9C-7744-B3E1-B8AAE14B39EC}" dt="2025-02-23T17:42:48.005" v="1506" actId="2696"/>
        <pc:sldMkLst>
          <pc:docMk/>
          <pc:sldMk cId="3052144454" sldId="706"/>
        </pc:sldMkLst>
      </pc:sldChg>
      <pc:sldChg chg="add del ord modTransition">
        <pc:chgData name="Menglin Zhu" userId="5dda6ad5-c5cb-4bf5-91a8-a82124ad9eee" providerId="ADAL" clId="{80FE862C-4A9C-7744-B3E1-B8AAE14B39EC}" dt="2025-02-23T17:41:09.996" v="1458"/>
        <pc:sldMkLst>
          <pc:docMk/>
          <pc:sldMk cId="3304439980" sldId="706"/>
        </pc:sldMkLst>
      </pc:sldChg>
      <pc:sldChg chg="addSp delSp modSp add mod modTransition addAnim delAnim modAnim">
        <pc:chgData name="Menglin Zhu" userId="5dda6ad5-c5cb-4bf5-91a8-a82124ad9eee" providerId="ADAL" clId="{80FE862C-4A9C-7744-B3E1-B8AAE14B39EC}" dt="2025-02-24T21:18:38.691" v="8682"/>
        <pc:sldMkLst>
          <pc:docMk/>
          <pc:sldMk cId="4276747658" sldId="706"/>
        </pc:sldMkLst>
      </pc:sldChg>
      <pc:sldChg chg="addSp delSp modSp add mod delAnim modAnim">
        <pc:chgData name="Menglin Zhu" userId="5dda6ad5-c5cb-4bf5-91a8-a82124ad9eee" providerId="ADAL" clId="{80FE862C-4A9C-7744-B3E1-B8AAE14B39EC}" dt="2025-02-25T01:57:06.356" v="8990" actId="20577"/>
        <pc:sldMkLst>
          <pc:docMk/>
          <pc:sldMk cId="589271018" sldId="707"/>
        </pc:sldMkLst>
      </pc:sldChg>
      <pc:sldChg chg="add del">
        <pc:chgData name="Menglin Zhu" userId="5dda6ad5-c5cb-4bf5-91a8-a82124ad9eee" providerId="ADAL" clId="{80FE862C-4A9C-7744-B3E1-B8AAE14B39EC}" dt="2025-02-23T17:54:46.782" v="1615"/>
        <pc:sldMkLst>
          <pc:docMk/>
          <pc:sldMk cId="2120510610" sldId="707"/>
        </pc:sldMkLst>
      </pc:sldChg>
      <pc:sldChg chg="add del modTransition">
        <pc:chgData name="Menglin Zhu" userId="5dda6ad5-c5cb-4bf5-91a8-a82124ad9eee" providerId="ADAL" clId="{80FE862C-4A9C-7744-B3E1-B8AAE14B39EC}" dt="2025-02-23T17:44:48.307" v="1528" actId="2696"/>
        <pc:sldMkLst>
          <pc:docMk/>
          <pc:sldMk cId="2248511195" sldId="707"/>
        </pc:sldMkLst>
      </pc:sldChg>
      <pc:sldChg chg="addSp delSp modSp add mod delAnim modAnim">
        <pc:chgData name="Menglin Zhu" userId="5dda6ad5-c5cb-4bf5-91a8-a82124ad9eee" providerId="ADAL" clId="{80FE862C-4A9C-7744-B3E1-B8AAE14B39EC}" dt="2025-02-24T21:18:43.924" v="8683"/>
        <pc:sldMkLst>
          <pc:docMk/>
          <pc:sldMk cId="3900412922" sldId="708"/>
        </pc:sldMkLst>
      </pc:sldChg>
      <pc:sldChg chg="addSp modSp new del">
        <pc:chgData name="Menglin Zhu" userId="5dda6ad5-c5cb-4bf5-91a8-a82124ad9eee" providerId="ADAL" clId="{80FE862C-4A9C-7744-B3E1-B8AAE14B39EC}" dt="2025-02-24T17:10:31.727" v="3471" actId="2696"/>
        <pc:sldMkLst>
          <pc:docMk/>
          <pc:sldMk cId="208195513" sldId="709"/>
        </pc:sldMkLst>
      </pc:sldChg>
      <pc:sldChg chg="add del">
        <pc:chgData name="Menglin Zhu" userId="5dda6ad5-c5cb-4bf5-91a8-a82124ad9eee" providerId="ADAL" clId="{80FE862C-4A9C-7744-B3E1-B8AAE14B39EC}" dt="2025-02-24T17:10:29.561" v="3470" actId="2696"/>
        <pc:sldMkLst>
          <pc:docMk/>
          <pc:sldMk cId="729469848" sldId="710"/>
        </pc:sldMkLst>
      </pc:sldChg>
      <pc:sldChg chg="add del">
        <pc:chgData name="Menglin Zhu" userId="5dda6ad5-c5cb-4bf5-91a8-a82124ad9eee" providerId="ADAL" clId="{80FE862C-4A9C-7744-B3E1-B8AAE14B39EC}" dt="2025-02-24T16:51:42.108" v="3006"/>
        <pc:sldMkLst>
          <pc:docMk/>
          <pc:sldMk cId="3038088309" sldId="710"/>
        </pc:sldMkLst>
      </pc:sldChg>
      <pc:sldChg chg="addSp delSp modSp add mod">
        <pc:chgData name="Menglin Zhu" userId="5dda6ad5-c5cb-4bf5-91a8-a82124ad9eee" providerId="ADAL" clId="{80FE862C-4A9C-7744-B3E1-B8AAE14B39EC}" dt="2025-02-24T21:18:46.368" v="8685"/>
        <pc:sldMkLst>
          <pc:docMk/>
          <pc:sldMk cId="1818368456" sldId="711"/>
        </pc:sldMkLst>
      </pc:sldChg>
      <pc:sldChg chg="addSp delSp modSp add mod delAnim modAnim">
        <pc:chgData name="Menglin Zhu" userId="5dda6ad5-c5cb-4bf5-91a8-a82124ad9eee" providerId="ADAL" clId="{80FE862C-4A9C-7744-B3E1-B8AAE14B39EC}" dt="2025-02-24T21:19:35.405" v="8695" actId="20577"/>
        <pc:sldMkLst>
          <pc:docMk/>
          <pc:sldMk cId="1511207368" sldId="712"/>
        </pc:sldMkLst>
      </pc:sldChg>
      <pc:sldChg chg="addSp delSp modSp new del mod">
        <pc:chgData name="Menglin Zhu" userId="5dda6ad5-c5cb-4bf5-91a8-a82124ad9eee" providerId="ADAL" clId="{80FE862C-4A9C-7744-B3E1-B8AAE14B39EC}" dt="2025-02-24T17:01:00.348" v="3318" actId="2696"/>
        <pc:sldMkLst>
          <pc:docMk/>
          <pc:sldMk cId="3321445124" sldId="712"/>
        </pc:sldMkLst>
      </pc:sldChg>
      <pc:sldChg chg="addSp modSp new del mod">
        <pc:chgData name="Menglin Zhu" userId="5dda6ad5-c5cb-4bf5-91a8-a82124ad9eee" providerId="ADAL" clId="{80FE862C-4A9C-7744-B3E1-B8AAE14B39EC}" dt="2025-02-24T17:17:59.348" v="3568" actId="2696"/>
        <pc:sldMkLst>
          <pc:docMk/>
          <pc:sldMk cId="1753225401" sldId="713"/>
        </pc:sldMkLst>
      </pc:sldChg>
      <pc:sldChg chg="addSp delSp modSp add del mod modTransition modAnim">
        <pc:chgData name="Menglin Zhu" userId="5dda6ad5-c5cb-4bf5-91a8-a82124ad9eee" providerId="ADAL" clId="{80FE862C-4A9C-7744-B3E1-B8AAE14B39EC}" dt="2025-02-24T19:33:30.086" v="6785" actId="2696"/>
        <pc:sldMkLst>
          <pc:docMk/>
          <pc:sldMk cId="2859678573" sldId="713"/>
        </pc:sldMkLst>
      </pc:sldChg>
      <pc:sldChg chg="addSp delSp modSp add mod modTransition addAnim delAnim modAnim">
        <pc:chgData name="Menglin Zhu" userId="5dda6ad5-c5cb-4bf5-91a8-a82124ad9eee" providerId="ADAL" clId="{80FE862C-4A9C-7744-B3E1-B8AAE14B39EC}" dt="2025-02-25T03:15:50.059" v="9024" actId="1036"/>
        <pc:sldMkLst>
          <pc:docMk/>
          <pc:sldMk cId="625895783" sldId="714"/>
        </pc:sldMkLst>
      </pc:sldChg>
      <pc:sldChg chg="addSp delSp modSp new del mod">
        <pc:chgData name="Menglin Zhu" userId="5dda6ad5-c5cb-4bf5-91a8-a82124ad9eee" providerId="ADAL" clId="{80FE862C-4A9C-7744-B3E1-B8AAE14B39EC}" dt="2025-02-24T17:16:48.064" v="3555" actId="2696"/>
        <pc:sldMkLst>
          <pc:docMk/>
          <pc:sldMk cId="1947443039" sldId="714"/>
        </pc:sldMkLst>
      </pc:sldChg>
      <pc:sldChg chg="add del">
        <pc:chgData name="Menglin Zhu" userId="5dda6ad5-c5cb-4bf5-91a8-a82124ad9eee" providerId="ADAL" clId="{80FE862C-4A9C-7744-B3E1-B8AAE14B39EC}" dt="2025-02-24T20:21:57.707" v="7324" actId="2696"/>
        <pc:sldMkLst>
          <pc:docMk/>
          <pc:sldMk cId="107702943" sldId="715"/>
        </pc:sldMkLst>
      </pc:sldChg>
      <pc:sldChg chg="addSp delSp modSp add del mod delAnim modAnim">
        <pc:chgData name="Menglin Zhu" userId="5dda6ad5-c5cb-4bf5-91a8-a82124ad9eee" providerId="ADAL" clId="{80FE862C-4A9C-7744-B3E1-B8AAE14B39EC}" dt="2025-02-24T19:57:07.967" v="7230" actId="2696"/>
        <pc:sldMkLst>
          <pc:docMk/>
          <pc:sldMk cId="341057152" sldId="715"/>
        </pc:sldMkLst>
      </pc:sldChg>
      <pc:sldChg chg="addSp delSp modSp add del mod modTransition delAnim modAnim">
        <pc:chgData name="Menglin Zhu" userId="5dda6ad5-c5cb-4bf5-91a8-a82124ad9eee" providerId="ADAL" clId="{80FE862C-4A9C-7744-B3E1-B8AAE14B39EC}" dt="2025-02-24T21:19:47.691" v="8705" actId="20577"/>
        <pc:sldMkLst>
          <pc:docMk/>
          <pc:sldMk cId="2422541593" sldId="716"/>
        </pc:sldMkLst>
      </pc:sldChg>
      <pc:sldChg chg="addSp delSp modSp add mod modTransition delAnim modAnim">
        <pc:chgData name="Menglin Zhu" userId="5dda6ad5-c5cb-4bf5-91a8-a82124ad9eee" providerId="ADAL" clId="{80FE862C-4A9C-7744-B3E1-B8AAE14B39EC}" dt="2025-02-24T21:19:53.309" v="8710" actId="20577"/>
        <pc:sldMkLst>
          <pc:docMk/>
          <pc:sldMk cId="2840044910" sldId="717"/>
        </pc:sldMkLst>
      </pc:sldChg>
      <pc:sldChg chg="addSp delSp modSp add mod ord modTransition addAnim delAnim modAnim">
        <pc:chgData name="Menglin Zhu" userId="5dda6ad5-c5cb-4bf5-91a8-a82124ad9eee" providerId="ADAL" clId="{80FE862C-4A9C-7744-B3E1-B8AAE14B39EC}" dt="2025-02-24T21:22:03.611" v="8731"/>
        <pc:sldMkLst>
          <pc:docMk/>
          <pc:sldMk cId="2691599067" sldId="718"/>
        </pc:sldMkLst>
      </pc:sldChg>
      <pc:sldChg chg="add del">
        <pc:chgData name="Menglin Zhu" userId="5dda6ad5-c5cb-4bf5-91a8-a82124ad9eee" providerId="ADAL" clId="{80FE862C-4A9C-7744-B3E1-B8AAE14B39EC}" dt="2025-02-24T20:29:56.976" v="7359"/>
        <pc:sldMkLst>
          <pc:docMk/>
          <pc:sldMk cId="4047394013" sldId="718"/>
        </pc:sldMkLst>
      </pc:sldChg>
      <pc:sldChg chg="add del">
        <pc:chgData name="Menglin Zhu" userId="5dda6ad5-c5cb-4bf5-91a8-a82124ad9eee" providerId="ADAL" clId="{80FE862C-4A9C-7744-B3E1-B8AAE14B39EC}" dt="2025-02-24T20:34:40.113" v="7395"/>
        <pc:sldMkLst>
          <pc:docMk/>
          <pc:sldMk cId="605247125" sldId="719"/>
        </pc:sldMkLst>
      </pc:sldChg>
      <pc:sldChg chg="addSp delSp modSp add mod modAnim">
        <pc:chgData name="Menglin Zhu" userId="5dda6ad5-c5cb-4bf5-91a8-a82124ad9eee" providerId="ADAL" clId="{80FE862C-4A9C-7744-B3E1-B8AAE14B39EC}" dt="2025-03-01T20:04:55.535" v="9025" actId="1076"/>
        <pc:sldMkLst>
          <pc:docMk/>
          <pc:sldMk cId="1128534237" sldId="719"/>
        </pc:sldMkLst>
      </pc:sldChg>
      <pc:sldChg chg="addSp delSp modSp add del mod modTransition delAnim modAnim">
        <pc:chgData name="Menglin Zhu" userId="5dda6ad5-c5cb-4bf5-91a8-a82124ad9eee" providerId="ADAL" clId="{80FE862C-4A9C-7744-B3E1-B8AAE14B39EC}" dt="2025-02-24T21:20:38.496" v="8726" actId="2696"/>
        <pc:sldMkLst>
          <pc:docMk/>
          <pc:sldMk cId="2419026197" sldId="720"/>
        </pc:sldMkLst>
      </pc:sldChg>
      <pc:sldChg chg="addSp delSp modSp add del mod">
        <pc:chgData name="Menglin Zhu" userId="5dda6ad5-c5cb-4bf5-91a8-a82124ad9eee" providerId="ADAL" clId="{80FE862C-4A9C-7744-B3E1-B8AAE14B39EC}" dt="2025-02-24T21:20:48.106" v="8727" actId="20577"/>
        <pc:sldMkLst>
          <pc:docMk/>
          <pc:sldMk cId="2292521646" sldId="721"/>
        </pc:sldMkLst>
      </pc:sldChg>
      <pc:sldChg chg="addSp modSp add del mod modAnim">
        <pc:chgData name="Menglin Zhu" userId="5dda6ad5-c5cb-4bf5-91a8-a82124ad9eee" providerId="ADAL" clId="{80FE862C-4A9C-7744-B3E1-B8AAE14B39EC}" dt="2025-02-25T03:11:31.747" v="9019" actId="20578"/>
        <pc:sldMkLst>
          <pc:docMk/>
          <pc:sldMk cId="201495995" sldId="722"/>
        </pc:sldMkLst>
      </pc:sldChg>
      <pc:sldChg chg="add del">
        <pc:chgData name="Menglin Zhu" userId="5dda6ad5-c5cb-4bf5-91a8-a82124ad9eee" providerId="ADAL" clId="{80FE862C-4A9C-7744-B3E1-B8AAE14B39EC}" dt="2025-02-24T21:20:01.990" v="8715"/>
        <pc:sldMkLst>
          <pc:docMk/>
          <pc:sldMk cId="1829523791" sldId="723"/>
        </pc:sldMkLst>
      </pc:sldChg>
    </pc:docChg>
  </pc:docChgLst>
  <pc:docChgLst>
    <pc:chgData name="Menglin Zhu" userId="5dda6ad5-c5cb-4bf5-91a8-a82124ad9eee" providerId="ADAL" clId="{D8B498EF-717A-ED4F-87A2-B43C748D5BC5}"/>
    <pc:docChg chg="undo addSld delSld">
      <pc:chgData name="Menglin Zhu" userId="5dda6ad5-c5cb-4bf5-91a8-a82124ad9eee" providerId="ADAL" clId="{D8B498EF-717A-ED4F-87A2-B43C748D5BC5}" dt="2025-02-23T02:45:28.452" v="9" actId="2696"/>
      <pc:docMkLst>
        <pc:docMk/>
      </pc:docMkLst>
      <pc:sldChg chg="add del">
        <pc:chgData name="Menglin Zhu" userId="5dda6ad5-c5cb-4bf5-91a8-a82124ad9eee" providerId="ADAL" clId="{D8B498EF-717A-ED4F-87A2-B43C748D5BC5}" dt="2025-02-23T02:45:22.859" v="5" actId="2696"/>
        <pc:sldMkLst>
          <pc:docMk/>
          <pc:sldMk cId="2083851698" sldId="698"/>
        </pc:sldMkLst>
      </pc:sldChg>
      <pc:sldChg chg="add del">
        <pc:chgData name="Menglin Zhu" userId="5dda6ad5-c5cb-4bf5-91a8-a82124ad9eee" providerId="ADAL" clId="{D8B498EF-717A-ED4F-87A2-B43C748D5BC5}" dt="2025-02-23T02:45:28.452" v="9" actId="2696"/>
        <pc:sldMkLst>
          <pc:docMk/>
          <pc:sldMk cId="2831574583" sldId="700"/>
        </pc:sldMkLst>
      </pc:sldChg>
      <pc:sldChg chg="add del">
        <pc:chgData name="Menglin Zhu" userId="5dda6ad5-c5cb-4bf5-91a8-a82124ad9eee" providerId="ADAL" clId="{D8B498EF-717A-ED4F-87A2-B43C748D5BC5}" dt="2025-02-23T02:45:28.130" v="8" actId="2696"/>
        <pc:sldMkLst>
          <pc:docMk/>
          <pc:sldMk cId="2705569158" sldId="701"/>
        </pc:sldMkLst>
      </pc:sldChg>
      <pc:sldChg chg="add del">
        <pc:chgData name="Menglin Zhu" userId="5dda6ad5-c5cb-4bf5-91a8-a82124ad9eee" providerId="ADAL" clId="{D8B498EF-717A-ED4F-87A2-B43C748D5BC5}" dt="2025-02-23T02:45:27.979" v="7" actId="2696"/>
        <pc:sldMkLst>
          <pc:docMk/>
          <pc:sldMk cId="1262592915" sldId="702"/>
        </pc:sldMkLst>
      </pc:sldChg>
      <pc:sldChg chg="add del">
        <pc:chgData name="Menglin Zhu" userId="5dda6ad5-c5cb-4bf5-91a8-a82124ad9eee" providerId="ADAL" clId="{D8B498EF-717A-ED4F-87A2-B43C748D5BC5}" dt="2025-02-23T02:45:27.721" v="6" actId="2696"/>
        <pc:sldMkLst>
          <pc:docMk/>
          <pc:sldMk cId="3247554614" sldId="703"/>
        </pc:sldMkLst>
      </pc:sldChg>
    </pc:docChg>
  </pc:docChgLst>
  <pc:docChgLst>
    <pc:chgData name="Michael Xu" userId="S::mxu86@mit.edu::94841407-fc19-4862-ad98-9e57c756948d" providerId="AD" clId="Web-{53C1D55A-EBDB-AFD7-C82B-1560E42981E6}"/>
    <pc:docChg chg="modSld">
      <pc:chgData name="Michael Xu" userId="S::mxu86@mit.edu::94841407-fc19-4862-ad98-9e57c756948d" providerId="AD" clId="Web-{53C1D55A-EBDB-AFD7-C82B-1560E42981E6}" dt="2025-02-24T22:32:24.441" v="7" actId="1076"/>
      <pc:docMkLst>
        <pc:docMk/>
      </pc:docMkLst>
      <pc:sldChg chg="modSp">
        <pc:chgData name="Michael Xu" userId="S::mxu86@mit.edu::94841407-fc19-4862-ad98-9e57c756948d" providerId="AD" clId="Web-{53C1D55A-EBDB-AFD7-C82B-1560E42981E6}" dt="2025-02-24T22:32:24.441" v="7" actId="1076"/>
        <pc:sldMkLst>
          <pc:docMk/>
          <pc:sldMk cId="46818487" sldId="267"/>
        </pc:sldMkLst>
        <pc:spChg chg="mod">
          <ac:chgData name="Michael Xu" userId="S::mxu86@mit.edu::94841407-fc19-4862-ad98-9e57c756948d" providerId="AD" clId="Web-{53C1D55A-EBDB-AFD7-C82B-1560E42981E6}" dt="2025-02-24T22:32:24.441" v="7" actId="1076"/>
          <ac:spMkLst>
            <pc:docMk/>
            <pc:sldMk cId="46818487" sldId="267"/>
            <ac:spMk id="3" creationId="{77BAC3D6-6EA3-A13F-3B87-5DCA20CCB17E}"/>
          </ac:spMkLst>
        </pc:spChg>
      </pc:sldChg>
    </pc:docChg>
  </pc:docChgLst>
  <pc:docChgLst>
    <pc:chgData name="Menglin Zhu" userId="5dda6ad5-c5cb-4bf5-91a8-a82124ad9eee" providerId="ADAL" clId="{981C640A-4D2D-234A-BF47-CB385C961F89}"/>
    <pc:docChg chg="undo redo custSel addSld delSld modSld sldOrd addSection modSection">
      <pc:chgData name="Menglin Zhu" userId="5dda6ad5-c5cb-4bf5-91a8-a82124ad9eee" providerId="ADAL" clId="{981C640A-4D2D-234A-BF47-CB385C961F89}" dt="2025-03-31T02:18:59.644" v="19577"/>
      <pc:docMkLst>
        <pc:docMk/>
      </pc:docMkLst>
      <pc:sldChg chg="delSp modSp mod">
        <pc:chgData name="Menglin Zhu" userId="5dda6ad5-c5cb-4bf5-91a8-a82124ad9eee" providerId="ADAL" clId="{981C640A-4D2D-234A-BF47-CB385C961F89}" dt="2025-03-31T02:10:09.923" v="19516" actId="20577"/>
        <pc:sldMkLst>
          <pc:docMk/>
          <pc:sldMk cId="46818487" sldId="267"/>
        </pc:sldMkLst>
        <pc:spChg chg="mod">
          <ac:chgData name="Menglin Zhu" userId="5dda6ad5-c5cb-4bf5-91a8-a82124ad9eee" providerId="ADAL" clId="{981C640A-4D2D-234A-BF47-CB385C961F89}" dt="2025-03-31T02:10:09.923" v="19516" actId="20577"/>
          <ac:spMkLst>
            <pc:docMk/>
            <pc:sldMk cId="46818487" sldId="267"/>
            <ac:spMk id="3" creationId="{77BAC3D6-6EA3-A13F-3B87-5DCA20CCB17E}"/>
          </ac:spMkLst>
        </pc:spChg>
        <pc:spChg chg="mod">
          <ac:chgData name="Menglin Zhu" userId="5dda6ad5-c5cb-4bf5-91a8-a82124ad9eee" providerId="ADAL" clId="{981C640A-4D2D-234A-BF47-CB385C961F89}" dt="2025-03-28T02:09:19.412" v="7134" actId="1038"/>
          <ac:spMkLst>
            <pc:docMk/>
            <pc:sldMk cId="46818487" sldId="267"/>
            <ac:spMk id="6" creationId="{2CB188DE-1D46-1E90-BD01-FBE0B3737025}"/>
          </ac:spMkLst>
        </pc:spChg>
        <pc:picChg chg="del">
          <ac:chgData name="Menglin Zhu" userId="5dda6ad5-c5cb-4bf5-91a8-a82124ad9eee" providerId="ADAL" clId="{981C640A-4D2D-234A-BF47-CB385C961F89}" dt="2025-03-30T02:29:52.369" v="19338" actId="478"/>
          <ac:picMkLst>
            <pc:docMk/>
            <pc:sldMk cId="46818487" sldId="267"/>
            <ac:picMk id="1026" creationId="{90F7CC8E-5C30-954F-A389-57A91850A946}"/>
          </ac:picMkLst>
        </pc:picChg>
      </pc:sldChg>
      <pc:sldChg chg="addSp delSp modSp add mod modTransition delAnim modAnim">
        <pc:chgData name="Menglin Zhu" userId="5dda6ad5-c5cb-4bf5-91a8-a82124ad9eee" providerId="ADAL" clId="{981C640A-4D2D-234A-BF47-CB385C961F89}" dt="2025-03-31T02:15:53.274" v="19569" actId="478"/>
        <pc:sldMkLst>
          <pc:docMk/>
          <pc:sldMk cId="2083851698" sldId="698"/>
        </pc:sldMkLst>
        <pc:spChg chg="add del mod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5" creationId="{D5E892D9-6399-4809-A26B-61700BA3FFE5}"/>
          </ac:spMkLst>
        </pc:spChg>
        <pc:spChg chg="add 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7" creationId="{DF96DA13-4B69-66E8-1ACD-1DA8D7258D5F}"/>
          </ac:spMkLst>
        </pc:spChg>
        <pc:spChg chg="add 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8" creationId="{FC140840-1B2A-BE83-8D34-1AB412770B40}"/>
          </ac:spMkLst>
        </pc:spChg>
        <pc:spChg chg="mod">
          <ac:chgData name="Menglin Zhu" userId="5dda6ad5-c5cb-4bf5-91a8-a82124ad9eee" providerId="ADAL" clId="{981C640A-4D2D-234A-BF47-CB385C961F89}" dt="2025-03-31T02:15:21.130" v="19561"/>
          <ac:spMkLst>
            <pc:docMk/>
            <pc:sldMk cId="2083851698" sldId="698"/>
            <ac:spMk id="20" creationId="{709BBA98-3672-3E8B-ED59-C39402531CB9}"/>
          </ac:spMkLst>
        </pc:spChg>
        <pc:spChg chg="add del mod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24" creationId="{3F5186EF-3487-B189-3536-3DB6708AB96A}"/>
          </ac:spMkLst>
        </pc:spChg>
        <pc:spChg chg="mod">
          <ac:chgData name="Menglin Zhu" userId="5dda6ad5-c5cb-4bf5-91a8-a82124ad9eee" providerId="ADAL" clId="{981C640A-4D2D-234A-BF47-CB385C961F89}" dt="2025-03-31T02:15:21.130" v="19561"/>
          <ac:spMkLst>
            <pc:docMk/>
            <pc:sldMk cId="2083851698" sldId="698"/>
            <ac:spMk id="29" creationId="{CC0536AE-9CAB-54DB-6376-4CEA57397FC9}"/>
          </ac:spMkLst>
        </pc:spChg>
        <pc:spChg chg="mod">
          <ac:chgData name="Menglin Zhu" userId="5dda6ad5-c5cb-4bf5-91a8-a82124ad9eee" providerId="ADAL" clId="{981C640A-4D2D-234A-BF47-CB385C961F89}" dt="2025-03-31T02:15:21.130" v="19561"/>
          <ac:spMkLst>
            <pc:docMk/>
            <pc:sldMk cId="2083851698" sldId="698"/>
            <ac:spMk id="30" creationId="{742A3837-D8E1-01CC-5F7A-57B93DF64934}"/>
          </ac:spMkLst>
        </pc:spChg>
        <pc:spChg chg="mod">
          <ac:chgData name="Menglin Zhu" userId="5dda6ad5-c5cb-4bf5-91a8-a82124ad9eee" providerId="ADAL" clId="{981C640A-4D2D-234A-BF47-CB385C961F89}" dt="2025-03-31T02:15:21.130" v="19561"/>
          <ac:spMkLst>
            <pc:docMk/>
            <pc:sldMk cId="2083851698" sldId="698"/>
            <ac:spMk id="32" creationId="{B9C31804-1CA9-9E6F-068B-4D47F9CC01D7}"/>
          </ac:spMkLst>
        </pc:spChg>
        <pc:spChg chg="mod">
          <ac:chgData name="Menglin Zhu" userId="5dda6ad5-c5cb-4bf5-91a8-a82124ad9eee" providerId="ADAL" clId="{981C640A-4D2D-234A-BF47-CB385C961F89}" dt="2025-03-31T02:15:21.130" v="19561"/>
          <ac:spMkLst>
            <pc:docMk/>
            <pc:sldMk cId="2083851698" sldId="698"/>
            <ac:spMk id="33" creationId="{753553C7-8A14-BF70-9D00-EAD743C4D2D5}"/>
          </ac:spMkLst>
        </pc:spChg>
        <pc:spChg chg="add mod">
          <ac:chgData name="Menglin Zhu" userId="5dda6ad5-c5cb-4bf5-91a8-a82124ad9eee" providerId="ADAL" clId="{981C640A-4D2D-234A-BF47-CB385C961F89}" dt="2025-03-31T02:15:33.657" v="19564"/>
          <ac:spMkLst>
            <pc:docMk/>
            <pc:sldMk cId="2083851698" sldId="698"/>
            <ac:spMk id="35" creationId="{255213E7-9802-FB5D-AABE-D2940B9AF97D}"/>
          </ac:spMkLst>
        </pc:spChg>
        <pc:spChg chg="add del mod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40" creationId="{DD984539-8F92-CAA5-4E3A-7D4DD8D0F267}"/>
          </ac:spMkLst>
        </pc:spChg>
        <pc:spChg chg="del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41" creationId="{14FC9D38-3B10-ED49-D763-D99AE77B6C3F}"/>
          </ac:spMkLst>
        </pc:spChg>
        <pc:spChg chg="add del mod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42" creationId="{1CF79113-ACCB-2190-B173-977EB7C77538}"/>
          </ac:spMkLst>
        </pc:spChg>
        <pc:spChg chg="add del mod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44" creationId="{AC875A12-814C-C789-B2C5-31D565E9979F}"/>
          </ac:spMkLst>
        </pc:spChg>
        <pc:spChg chg="del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45" creationId="{14CB97E9-7123-D759-C1E8-DF2BF331E5DF}"/>
          </ac:spMkLst>
        </pc:spChg>
        <pc:spChg chg="add del mod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46" creationId="{3464E2A1-E6BE-A831-DA1A-4FEDCF3DC4BB}"/>
          </ac:spMkLst>
        </pc:spChg>
        <pc:spChg chg="add del mod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48" creationId="{C343247C-9925-A91B-A42D-5B06470C8F2C}"/>
          </ac:spMkLst>
        </pc:spChg>
        <pc:spChg chg="del">
          <ac:chgData name="Menglin Zhu" userId="5dda6ad5-c5cb-4bf5-91a8-a82124ad9eee" providerId="ADAL" clId="{981C640A-4D2D-234A-BF47-CB385C961F89}" dt="2025-03-31T02:15:36.183" v="19565" actId="478"/>
          <ac:spMkLst>
            <pc:docMk/>
            <pc:sldMk cId="2083851698" sldId="698"/>
            <ac:spMk id="49" creationId="{FC5FFEE9-74EE-6A9A-BF3E-7FB5EF335CB5}"/>
          </ac:spMkLst>
        </pc:spChg>
        <pc:spChg chg="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52" creationId="{9CD7F2CC-A367-E3F8-D75F-C5A8E65CF719}"/>
          </ac:spMkLst>
        </pc:spChg>
        <pc:spChg chg="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56" creationId="{742D6F43-0E28-A5E4-C539-80367DD825FF}"/>
          </ac:spMkLst>
        </pc:spChg>
        <pc:spChg chg="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58" creationId="{6FE8C598-E0BD-CBCB-63C5-B9F6949EA674}"/>
          </ac:spMkLst>
        </pc:spChg>
        <pc:spChg chg="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59" creationId="{D7209703-FE5B-8E96-D171-FF98925B77D7}"/>
          </ac:spMkLst>
        </pc:spChg>
        <pc:spChg chg="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62" creationId="{2CEBFDDA-60C8-5AEE-BD9A-D478A3A80423}"/>
          </ac:spMkLst>
        </pc:spChg>
        <pc:spChg chg="add 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63" creationId="{A94F72C1-4964-95CA-11EF-E49F6921F7EB}"/>
          </ac:spMkLst>
        </pc:spChg>
        <pc:spChg chg="mod">
          <ac:chgData name="Menglin Zhu" userId="5dda6ad5-c5cb-4bf5-91a8-a82124ad9eee" providerId="ADAL" clId="{981C640A-4D2D-234A-BF47-CB385C961F89}" dt="2025-03-31T02:15:21.130" v="19561"/>
          <ac:spMkLst>
            <pc:docMk/>
            <pc:sldMk cId="2083851698" sldId="698"/>
            <ac:spMk id="1028" creationId="{7ACA1B79-F65E-5CDC-6C85-76F724C771E2}"/>
          </ac:spMkLst>
        </pc:spChg>
        <pc:spChg chg="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1031" creationId="{18C6BFC6-99FB-C726-52E9-3904788EB493}"/>
          </ac:spMkLst>
        </pc:spChg>
        <pc:spChg chg="mod">
          <ac:chgData name="Menglin Zhu" userId="5dda6ad5-c5cb-4bf5-91a8-a82124ad9eee" providerId="ADAL" clId="{981C640A-4D2D-234A-BF47-CB385C961F89}" dt="2025-03-31T02:15:32.530" v="19563" actId="1076"/>
          <ac:spMkLst>
            <pc:docMk/>
            <pc:sldMk cId="2083851698" sldId="698"/>
            <ac:spMk id="1032" creationId="{6D42208F-0755-D8FF-633C-8BF5B857BDC1}"/>
          </ac:spMkLst>
        </pc:spChg>
        <pc:spChg chg="add 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035" creationId="{3A1B8695-4CA3-D84D-CA86-41D63F741381}"/>
          </ac:spMkLst>
        </pc:spChg>
        <pc:spChg chg="mod">
          <ac:chgData name="Menglin Zhu" userId="5dda6ad5-c5cb-4bf5-91a8-a82124ad9eee" providerId="ADAL" clId="{981C640A-4D2D-234A-BF47-CB385C961F89}" dt="2025-03-31T02:15:36.835" v="19566"/>
          <ac:spMkLst>
            <pc:docMk/>
            <pc:sldMk cId="2083851698" sldId="698"/>
            <ac:spMk id="1051" creationId="{6D68B964-FA0F-375C-59A9-170AA50CE3D2}"/>
          </ac:spMkLst>
        </pc:spChg>
        <pc:spChg chg="mod">
          <ac:chgData name="Menglin Zhu" userId="5dda6ad5-c5cb-4bf5-91a8-a82124ad9eee" providerId="ADAL" clId="{981C640A-4D2D-234A-BF47-CB385C961F89}" dt="2025-03-31T02:15:36.835" v="19566"/>
          <ac:spMkLst>
            <pc:docMk/>
            <pc:sldMk cId="2083851698" sldId="698"/>
            <ac:spMk id="1054" creationId="{68254CE9-9BAC-1775-017A-565E8DC3BF46}"/>
          </ac:spMkLst>
        </pc:spChg>
        <pc:spChg chg="mod">
          <ac:chgData name="Menglin Zhu" userId="5dda6ad5-c5cb-4bf5-91a8-a82124ad9eee" providerId="ADAL" clId="{981C640A-4D2D-234A-BF47-CB385C961F89}" dt="2025-03-31T02:15:36.835" v="19566"/>
          <ac:spMkLst>
            <pc:docMk/>
            <pc:sldMk cId="2083851698" sldId="698"/>
            <ac:spMk id="1056" creationId="{78EEDDB4-A300-902A-DC72-483CB6EFFED3}"/>
          </ac:spMkLst>
        </pc:spChg>
        <pc:spChg chg="add del mod">
          <ac:chgData name="Menglin Zhu" userId="5dda6ad5-c5cb-4bf5-91a8-a82124ad9eee" providerId="ADAL" clId="{981C640A-4D2D-234A-BF47-CB385C961F89}" dt="2025-03-31T02:15:53.274" v="19569" actId="478"/>
          <ac:spMkLst>
            <pc:docMk/>
            <pc:sldMk cId="2083851698" sldId="698"/>
            <ac:spMk id="1063" creationId="{4DD54784-6D22-DD77-B82B-842C4476A0E1}"/>
          </ac:spMkLst>
        </pc:spChg>
        <pc:spChg chg="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064" creationId="{93EB8E82-4DC5-7A79-E417-5ADF251D2EB0}"/>
          </ac:spMkLst>
        </pc:spChg>
        <pc:spChg chg="add 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079" creationId="{40C6D82A-9C96-604F-113D-C00B05A91C3F}"/>
          </ac:spMkLst>
        </pc:spChg>
        <pc:spChg chg="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080" creationId="{6B283D1C-577B-A3D3-5B90-40E2C74D4060}"/>
          </ac:spMkLst>
        </pc:spChg>
        <pc:spChg chg="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085" creationId="{F748E798-3C06-3D42-23E0-A757AB13C268}"/>
          </ac:spMkLst>
        </pc:spChg>
        <pc:spChg chg="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091" creationId="{6B06F2B0-1AF1-D5CE-8CCA-D9BD5828D044}"/>
          </ac:spMkLst>
        </pc:spChg>
        <pc:spChg chg="add mod">
          <ac:chgData name="Menglin Zhu" userId="5dda6ad5-c5cb-4bf5-91a8-a82124ad9eee" providerId="ADAL" clId="{981C640A-4D2D-234A-BF47-CB385C961F89}" dt="2025-03-31T02:15:36.835" v="19566"/>
          <ac:spMkLst>
            <pc:docMk/>
            <pc:sldMk cId="2083851698" sldId="698"/>
            <ac:spMk id="1096" creationId="{FF8D4F8D-D61B-8744-CBEF-BF08A903A6D1}"/>
          </ac:spMkLst>
        </pc:spChg>
        <pc:spChg chg="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098" creationId="{BD2BC904-A98C-D319-2545-25B90DAD8AE1}"/>
          </ac:spMkLst>
        </pc:spChg>
        <pc:spChg chg="add mod">
          <ac:chgData name="Menglin Zhu" userId="5dda6ad5-c5cb-4bf5-91a8-a82124ad9eee" providerId="ADAL" clId="{981C640A-4D2D-234A-BF47-CB385C961F89}" dt="2025-03-31T02:15:36.835" v="19566"/>
          <ac:spMkLst>
            <pc:docMk/>
            <pc:sldMk cId="2083851698" sldId="698"/>
            <ac:spMk id="1099" creationId="{8C6BF637-D4BA-71FC-0D19-5461B1AE315F}"/>
          </ac:spMkLst>
        </pc:spChg>
        <pc:spChg chg="add 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100" creationId="{F8D86DC3-768F-45D0-B8DB-1F9E37B43FE9}"/>
          </ac:spMkLst>
        </pc:spChg>
        <pc:spChg chg="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106" creationId="{79099552-6939-521D-AEB9-20E58D5D85CD}"/>
          </ac:spMkLst>
        </pc:spChg>
        <pc:spChg chg="add mod">
          <ac:chgData name="Menglin Zhu" userId="5dda6ad5-c5cb-4bf5-91a8-a82124ad9eee" providerId="ADAL" clId="{981C640A-4D2D-234A-BF47-CB385C961F89}" dt="2025-03-31T02:15:43.006" v="19568" actId="1076"/>
          <ac:spMkLst>
            <pc:docMk/>
            <pc:sldMk cId="2083851698" sldId="698"/>
            <ac:spMk id="1107" creationId="{5B1BE3C9-563B-ABC0-9806-592A7A41202B}"/>
          </ac:spMkLst>
        </pc:spChg>
        <pc:grpChg chg="del">
          <ac:chgData name="Menglin Zhu" userId="5dda6ad5-c5cb-4bf5-91a8-a82124ad9eee" providerId="ADAL" clId="{981C640A-4D2D-234A-BF47-CB385C961F89}" dt="2025-03-31T02:15:53.274" v="19569" actId="478"/>
          <ac:grpSpMkLst>
            <pc:docMk/>
            <pc:sldMk cId="2083851698" sldId="698"/>
            <ac:grpSpMk id="1039" creationId="{893E9EF8-769D-88D9-6951-66F79C12F536}"/>
          </ac:grpSpMkLst>
        </pc:grpChg>
        <pc:picChg chg="del">
          <ac:chgData name="Menglin Zhu" userId="5dda6ad5-c5cb-4bf5-91a8-a82124ad9eee" providerId="ADAL" clId="{981C640A-4D2D-234A-BF47-CB385C961F89}" dt="2025-03-31T02:15:53.274" v="19569" actId="478"/>
          <ac:picMkLst>
            <pc:docMk/>
            <pc:sldMk cId="2083851698" sldId="698"/>
            <ac:picMk id="1062" creationId="{7E301AB7-4E16-3B75-62CC-BAD7A8F003E1}"/>
          </ac:picMkLst>
        </pc:picChg>
      </pc:sldChg>
      <pc:sldChg chg="del">
        <pc:chgData name="Menglin Zhu" userId="5dda6ad5-c5cb-4bf5-91a8-a82124ad9eee" providerId="ADAL" clId="{981C640A-4D2D-234A-BF47-CB385C961F89}" dt="2025-03-27T15:08:38.660" v="2" actId="2696"/>
        <pc:sldMkLst>
          <pc:docMk/>
          <pc:sldMk cId="625895783" sldId="714"/>
        </pc:sldMkLst>
      </pc:sldChg>
      <pc:sldChg chg="addSp delSp modSp mod addAnim delAnim modAnim">
        <pc:chgData name="Menglin Zhu" userId="5dda6ad5-c5cb-4bf5-91a8-a82124ad9eee" providerId="ADAL" clId="{981C640A-4D2D-234A-BF47-CB385C961F89}" dt="2025-03-31T02:13:43.301" v="19555" actId="478"/>
        <pc:sldMkLst>
          <pc:docMk/>
          <pc:sldMk cId="3321576299" sldId="725"/>
        </pc:sldMkLst>
        <pc:spChg chg="add mod">
          <ac:chgData name="Menglin Zhu" userId="5dda6ad5-c5cb-4bf5-91a8-a82124ad9eee" providerId="ADAL" clId="{981C640A-4D2D-234A-BF47-CB385C961F89}" dt="2025-03-30T02:27:24.780" v="19314" actId="20577"/>
          <ac:spMkLst>
            <pc:docMk/>
            <pc:sldMk cId="3321576299" sldId="725"/>
            <ac:spMk id="5" creationId="{E8F7B42C-7400-0FCF-6F56-F46F778E12A0}"/>
          </ac:spMkLst>
        </pc:spChg>
        <pc:spChg chg="del mod">
          <ac:chgData name="Menglin Zhu" userId="5dda6ad5-c5cb-4bf5-91a8-a82124ad9eee" providerId="ADAL" clId="{981C640A-4D2D-234A-BF47-CB385C961F89}" dt="2025-03-30T02:26:38.127" v="19290" actId="478"/>
          <ac:spMkLst>
            <pc:docMk/>
            <pc:sldMk cId="3321576299" sldId="725"/>
            <ac:spMk id="10" creationId="{74DA5AD3-38AC-C012-BD16-72FBB12B76C3}"/>
          </ac:spMkLst>
        </pc:spChg>
        <pc:spChg chg="add del mod">
          <ac:chgData name="Menglin Zhu" userId="5dda6ad5-c5cb-4bf5-91a8-a82124ad9eee" providerId="ADAL" clId="{981C640A-4D2D-234A-BF47-CB385C961F89}" dt="2025-03-30T02:26:41.264" v="19291" actId="478"/>
          <ac:spMkLst>
            <pc:docMk/>
            <pc:sldMk cId="3321576299" sldId="725"/>
            <ac:spMk id="11" creationId="{3138F401-C975-5C07-8139-00297D05F30C}"/>
          </ac:spMkLst>
        </pc:spChg>
        <pc:spChg chg="add del mod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13" creationId="{59909034-B75D-FD94-5D01-47AFF102F060}"/>
          </ac:spMkLst>
        </pc:spChg>
        <pc:spChg chg="add del mod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14" creationId="{85CE8131-9BBC-E3C4-D46F-0E66E54E5D65}"/>
          </ac:spMkLst>
        </pc:spChg>
        <pc:spChg chg="add mod">
          <ac:chgData name="Menglin Zhu" userId="5dda6ad5-c5cb-4bf5-91a8-a82124ad9eee" providerId="ADAL" clId="{981C640A-4D2D-234A-BF47-CB385C961F89}" dt="2025-03-31T02:13:38.659" v="19554" actId="1076"/>
          <ac:spMkLst>
            <pc:docMk/>
            <pc:sldMk cId="3321576299" sldId="725"/>
            <ac:spMk id="17" creationId="{0B856EA3-E9B9-C3DC-4522-68ABE9D7CB81}"/>
          </ac:spMkLst>
        </pc:spChg>
        <pc:spChg chg="add del mod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25" creationId="{8279C876-F13A-19E5-F3BE-7FE564B5EFAC}"/>
          </ac:spMkLst>
        </pc:spChg>
        <pc:spChg chg="add del mod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27" creationId="{3C5A2116-6DAA-BE52-2823-40E35A34C308}"/>
          </ac:spMkLst>
        </pc:spChg>
        <pc:spChg chg="add del mod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31" creationId="{913E4785-4B6B-3DEE-5FDD-4FB17EED5443}"/>
          </ac:spMkLst>
        </pc:spChg>
        <pc:spChg chg="add del mod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32" creationId="{D5A82E37-395D-CCB1-F0F1-DA20002BFC24}"/>
          </ac:spMkLst>
        </pc:spChg>
        <pc:spChg chg="add del mod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35" creationId="{76B0C24E-0118-3650-676F-A769DF81DD64}"/>
          </ac:spMkLst>
        </pc:spChg>
        <pc:spChg chg="del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36" creationId="{A8D80455-D31B-2C26-8DE6-55746429F4E3}"/>
          </ac:spMkLst>
        </pc:spChg>
        <pc:spChg chg="del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38" creationId="{936E64D2-CC18-8406-DFF0-6B106CF3F4C5}"/>
          </ac:spMkLst>
        </pc:spChg>
        <pc:spChg chg="del mod">
          <ac:chgData name="Menglin Zhu" userId="5dda6ad5-c5cb-4bf5-91a8-a82124ad9eee" providerId="ADAL" clId="{981C640A-4D2D-234A-BF47-CB385C961F89}" dt="2025-03-31T02:13:10.337" v="19552" actId="478"/>
          <ac:spMkLst>
            <pc:docMk/>
            <pc:sldMk cId="3321576299" sldId="725"/>
            <ac:spMk id="39" creationId="{EBEF6C25-919C-D25A-C23A-7A53CEA40B1F}"/>
          </ac:spMkLst>
        </pc:spChg>
        <pc:spChg chg="add mod">
          <ac:chgData name="Menglin Zhu" userId="5dda6ad5-c5cb-4bf5-91a8-a82124ad9eee" providerId="ADAL" clId="{981C640A-4D2D-234A-BF47-CB385C961F89}" dt="2025-03-30T02:27:36.571" v="19330" actId="20577"/>
          <ac:spMkLst>
            <pc:docMk/>
            <pc:sldMk cId="3321576299" sldId="725"/>
            <ac:spMk id="40" creationId="{09FB4DE6-26DA-B41D-F78B-8C8A6AAD609C}"/>
          </ac:spMkLst>
        </pc:spChg>
        <pc:spChg chg="mod">
          <ac:chgData name="Menglin Zhu" userId="5dda6ad5-c5cb-4bf5-91a8-a82124ad9eee" providerId="ADAL" clId="{981C640A-4D2D-234A-BF47-CB385C961F89}" dt="2025-03-31T02:13:31.445" v="19553"/>
          <ac:spMkLst>
            <pc:docMk/>
            <pc:sldMk cId="3321576299" sldId="725"/>
            <ac:spMk id="52" creationId="{29499E51-06C5-3393-2277-1C2124BE9DBC}"/>
          </ac:spMkLst>
        </pc:spChg>
        <pc:spChg chg="mod">
          <ac:chgData name="Menglin Zhu" userId="5dda6ad5-c5cb-4bf5-91a8-a82124ad9eee" providerId="ADAL" clId="{981C640A-4D2D-234A-BF47-CB385C961F89}" dt="2025-03-31T02:13:31.445" v="19553"/>
          <ac:spMkLst>
            <pc:docMk/>
            <pc:sldMk cId="3321576299" sldId="725"/>
            <ac:spMk id="63" creationId="{29A82B73-840C-75BB-2DA6-55240799D3EC}"/>
          </ac:spMkLst>
        </pc:spChg>
        <pc:spChg chg="del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70" creationId="{27CC09C6-3CF5-C2FB-410A-923611796EEF}"/>
          </ac:spMkLst>
        </pc:spChg>
        <pc:spChg chg="add del mod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71" creationId="{2B917227-AFC1-B4E2-36D8-2AE85DE4F422}"/>
          </ac:spMkLst>
        </pc:spChg>
        <pc:spChg chg="add del mod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73" creationId="{CC5F67B7-5252-D12E-4806-2ACDBFFEDB39}"/>
          </ac:spMkLst>
        </pc:spChg>
        <pc:spChg chg="del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74" creationId="{2FB343CC-C1F9-7F89-F385-35FFFF0BC63E}"/>
          </ac:spMkLst>
        </pc:spChg>
        <pc:spChg chg="del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75" creationId="{03FE4DDD-06F8-A7BA-3DD6-5DDF33D38BA5}"/>
          </ac:spMkLst>
        </pc:spChg>
        <pc:spChg chg="del mod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80" creationId="{E794969D-C314-31CA-C834-69724AC8971C}"/>
          </ac:spMkLst>
        </pc:spChg>
        <pc:spChg chg="del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81" creationId="{9D878D1B-AE34-6F8B-04BC-8F0A4A1360FD}"/>
          </ac:spMkLst>
        </pc:spChg>
        <pc:spChg chg="del mod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82" creationId="{F415343E-A375-8FE9-789E-EA11494236E1}"/>
          </ac:spMkLst>
        </pc:spChg>
        <pc:spChg chg="del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83" creationId="{CEE9CF77-61DF-71C1-434B-98CC053FB814}"/>
          </ac:spMkLst>
        </pc:spChg>
        <pc:spChg chg="del">
          <ac:chgData name="Menglin Zhu" userId="5dda6ad5-c5cb-4bf5-91a8-a82124ad9eee" providerId="ADAL" clId="{981C640A-4D2D-234A-BF47-CB385C961F89}" dt="2025-03-31T02:13:43.301" v="19555" actId="478"/>
          <ac:spMkLst>
            <pc:docMk/>
            <pc:sldMk cId="3321576299" sldId="725"/>
            <ac:spMk id="86" creationId="{99730A4A-7175-AD24-23DB-E488E401CBAE}"/>
          </ac:spMkLst>
        </pc:spChg>
        <pc:spChg chg="mod">
          <ac:chgData name="Menglin Zhu" userId="5dda6ad5-c5cb-4bf5-91a8-a82124ad9eee" providerId="ADAL" clId="{981C640A-4D2D-234A-BF47-CB385C961F89}" dt="2025-03-31T02:13:38.659" v="19554" actId="1076"/>
          <ac:spMkLst>
            <pc:docMk/>
            <pc:sldMk cId="3321576299" sldId="725"/>
            <ac:spMk id="89" creationId="{8FC74A9D-0688-31BA-4D12-C3A38BFB8535}"/>
          </ac:spMkLst>
        </pc:spChg>
        <pc:spChg chg="add mod">
          <ac:chgData name="Menglin Zhu" userId="5dda6ad5-c5cb-4bf5-91a8-a82124ad9eee" providerId="ADAL" clId="{981C640A-4D2D-234A-BF47-CB385C961F89}" dt="2025-03-31T02:13:38.659" v="19554" actId="1076"/>
          <ac:spMkLst>
            <pc:docMk/>
            <pc:sldMk cId="3321576299" sldId="725"/>
            <ac:spMk id="90" creationId="{8114387A-31B9-47A4-D7E2-0A1628FDE864}"/>
          </ac:spMkLst>
        </pc:spChg>
        <pc:spChg chg="add mod">
          <ac:chgData name="Menglin Zhu" userId="5dda6ad5-c5cb-4bf5-91a8-a82124ad9eee" providerId="ADAL" clId="{981C640A-4D2D-234A-BF47-CB385C961F89}" dt="2025-03-31T02:13:38.659" v="19554" actId="1076"/>
          <ac:spMkLst>
            <pc:docMk/>
            <pc:sldMk cId="3321576299" sldId="725"/>
            <ac:spMk id="97" creationId="{777A8E3E-AB3C-F9A5-ABF3-ABC62B0430A2}"/>
          </ac:spMkLst>
        </pc:spChg>
        <pc:spChg chg="add mod">
          <ac:chgData name="Menglin Zhu" userId="5dda6ad5-c5cb-4bf5-91a8-a82124ad9eee" providerId="ADAL" clId="{981C640A-4D2D-234A-BF47-CB385C961F89}" dt="2025-03-31T02:13:38.659" v="19554" actId="1076"/>
          <ac:spMkLst>
            <pc:docMk/>
            <pc:sldMk cId="3321576299" sldId="725"/>
            <ac:spMk id="98" creationId="{B5B40E70-669A-D0BF-80D1-7E0F8BF285ED}"/>
          </ac:spMkLst>
        </pc:spChg>
        <pc:spChg chg="add mod">
          <ac:chgData name="Menglin Zhu" userId="5dda6ad5-c5cb-4bf5-91a8-a82124ad9eee" providerId="ADAL" clId="{981C640A-4D2D-234A-BF47-CB385C961F89}" dt="2025-03-31T02:13:38.659" v="19554" actId="1076"/>
          <ac:spMkLst>
            <pc:docMk/>
            <pc:sldMk cId="3321576299" sldId="725"/>
            <ac:spMk id="100" creationId="{54A43407-C9BC-B203-EA61-9C0BF2C41293}"/>
          </ac:spMkLst>
        </pc:spChg>
        <pc:spChg chg="mod">
          <ac:chgData name="Menglin Zhu" userId="5dda6ad5-c5cb-4bf5-91a8-a82124ad9eee" providerId="ADAL" clId="{981C640A-4D2D-234A-BF47-CB385C961F89}" dt="2025-03-31T02:13:31.445" v="19553"/>
          <ac:spMkLst>
            <pc:docMk/>
            <pc:sldMk cId="3321576299" sldId="725"/>
            <ac:spMk id="106" creationId="{676917B2-12CE-4851-3513-A3CCD8520973}"/>
          </ac:spMkLst>
        </pc:spChg>
        <pc:picChg chg="mod modCrop">
          <ac:chgData name="Menglin Zhu" userId="5dda6ad5-c5cb-4bf5-91a8-a82124ad9eee" providerId="ADAL" clId="{981C640A-4D2D-234A-BF47-CB385C961F89}" dt="2025-03-30T02:27:07.643" v="19297" actId="1076"/>
          <ac:picMkLst>
            <pc:docMk/>
            <pc:sldMk cId="3321576299" sldId="725"/>
            <ac:picMk id="15" creationId="{43BDF704-E8E2-59B5-A67B-751D04AEE7AF}"/>
          </ac:picMkLst>
        </pc:picChg>
        <pc:picChg chg="add del">
          <ac:chgData name="Menglin Zhu" userId="5dda6ad5-c5cb-4bf5-91a8-a82124ad9eee" providerId="ADAL" clId="{981C640A-4D2D-234A-BF47-CB385C961F89}" dt="2025-03-30T02:26:19.085" v="19285" actId="478"/>
          <ac:picMkLst>
            <pc:docMk/>
            <pc:sldMk cId="3321576299" sldId="725"/>
            <ac:picMk id="17" creationId="{2BB900B5-E8B7-4118-95E2-783D1A2552BD}"/>
          </ac:picMkLst>
        </pc:picChg>
      </pc:sldChg>
      <pc:sldChg chg="delSp mod modTransition delAnim modAnim">
        <pc:chgData name="Menglin Zhu" userId="5dda6ad5-c5cb-4bf5-91a8-a82124ad9eee" providerId="ADAL" clId="{981C640A-4D2D-234A-BF47-CB385C961F89}" dt="2025-03-31T02:10:33.867" v="19517"/>
        <pc:sldMkLst>
          <pc:docMk/>
          <pc:sldMk cId="1482282995" sldId="727"/>
        </pc:sldMkLst>
      </pc:sldChg>
      <pc:sldChg chg="addSp delSp modSp add mod modTransition addAnim delAnim modAnim">
        <pc:chgData name="Menglin Zhu" userId="5dda6ad5-c5cb-4bf5-91a8-a82124ad9eee" providerId="ADAL" clId="{981C640A-4D2D-234A-BF47-CB385C961F89}" dt="2025-03-31T02:14:48.685" v="19560"/>
        <pc:sldMkLst>
          <pc:docMk/>
          <pc:sldMk cId="3477034706" sldId="742"/>
        </pc:sldMkLst>
        <pc:spChg chg="add 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5" creationId="{2466CCF9-B5AE-1788-01B3-1A6C405ECF64}"/>
          </ac:spMkLst>
        </pc:spChg>
        <pc:spChg chg="add 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9" creationId="{7CA2070E-D1C4-0FD6-2B52-6C90943CB86A}"/>
          </ac:spMkLst>
        </pc:spChg>
        <pc:spChg chg="add 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10" creationId="{266FC773-CC98-AE9A-9C3B-8732BC3F691E}"/>
          </ac:spMkLst>
        </pc:spChg>
        <pc:spChg chg="add 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13" creationId="{406B5D2B-8F6B-78FF-1F6D-2D70FE6EC924}"/>
          </ac:spMkLst>
        </pc:spChg>
        <pc:spChg chg="add 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14" creationId="{72D02E5E-8755-C672-980C-A460D0B0E755}"/>
          </ac:spMkLst>
        </pc:spChg>
        <pc:spChg chg="add 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18" creationId="{3EB45B51-B551-477D-B1E5-8B480CF8CC3D}"/>
          </ac:spMkLst>
        </pc:spChg>
        <pc:spChg chg="add 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19" creationId="{975E9522-4BA1-89D9-7184-981EE15D6892}"/>
          </ac:spMkLst>
        </pc:spChg>
        <pc:spChg chg="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22" creationId="{382DDE85-EA43-1033-8159-10A6D00104F7}"/>
          </ac:spMkLst>
        </pc:spChg>
        <pc:spChg chg="add 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24" creationId="{337064B7-B7F1-CDA1-6C0E-66AC64F54A27}"/>
          </ac:spMkLst>
        </pc:spChg>
        <pc:spChg chg="add mod">
          <ac:chgData name="Menglin Zhu" userId="5dda6ad5-c5cb-4bf5-91a8-a82124ad9eee" providerId="ADAL" clId="{981C640A-4D2D-234A-BF47-CB385C961F89}" dt="2025-03-31T02:11:45.992" v="19519"/>
          <ac:spMkLst>
            <pc:docMk/>
            <pc:sldMk cId="3477034706" sldId="742"/>
            <ac:spMk id="25" creationId="{C25DA83B-DD44-359F-65D1-776BAF02ED4D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28" creationId="{701B63C0-023A-6062-2CC1-381B3D8FBA2F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29" creationId="{E4A9F552-EC99-8A6A-1CBB-754E4C592C70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32" creationId="{3D895B35-E8C5-258C-D4CA-70D6CADB970D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33" creationId="{78C83601-DFE7-F049-2E7B-0509D454FB0A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35" creationId="{4B827ADE-A063-9434-CA2B-CB3FFC20CEE7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37" creationId="{B3B71EB1-A98D-9985-3CDA-782A5C5D48E2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39" creationId="{B56DECEF-EBB6-9ED4-C4FB-7F9115664135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41" creationId="{CA891138-209F-4FD7-80FA-79355458B952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46" creationId="{6A7DD25A-F658-24CF-F132-10AE43210C13}"/>
          </ac:spMkLst>
        </pc:spChg>
        <pc:spChg chg="add mod">
          <ac:chgData name="Menglin Zhu" userId="5dda6ad5-c5cb-4bf5-91a8-a82124ad9eee" providerId="ADAL" clId="{981C640A-4D2D-234A-BF47-CB385C961F89}" dt="2025-03-31T02:11:57.749" v="19522"/>
          <ac:spMkLst>
            <pc:docMk/>
            <pc:sldMk cId="3477034706" sldId="742"/>
            <ac:spMk id="47" creationId="{07B8AD06-462B-9DC4-83D6-BFC6CFCF7C8A}"/>
          </ac:spMkLst>
        </pc:spChg>
        <pc:spChg chg="add mod">
          <ac:chgData name="Menglin Zhu" userId="5dda6ad5-c5cb-4bf5-91a8-a82124ad9eee" providerId="ADAL" clId="{981C640A-4D2D-234A-BF47-CB385C961F89}" dt="2025-03-31T02:12:45.977" v="19534" actId="167"/>
          <ac:spMkLst>
            <pc:docMk/>
            <pc:sldMk cId="3477034706" sldId="742"/>
            <ac:spMk id="50" creationId="{294193D5-D1EF-A9DE-FFFD-B0C09A7FFB0B}"/>
          </ac:spMkLst>
        </pc:spChg>
        <pc:spChg chg="add mod">
          <ac:chgData name="Menglin Zhu" userId="5dda6ad5-c5cb-4bf5-91a8-a82124ad9eee" providerId="ADAL" clId="{981C640A-4D2D-234A-BF47-CB385C961F89}" dt="2025-03-31T02:12:06.152" v="19527"/>
          <ac:spMkLst>
            <pc:docMk/>
            <pc:sldMk cId="3477034706" sldId="742"/>
            <ac:spMk id="51" creationId="{2D4C3464-5059-6071-76F8-F8E394C63787}"/>
          </ac:spMkLst>
        </pc:spChg>
        <pc:spChg chg="add mod">
          <ac:chgData name="Menglin Zhu" userId="5dda6ad5-c5cb-4bf5-91a8-a82124ad9eee" providerId="ADAL" clId="{981C640A-4D2D-234A-BF47-CB385C961F89}" dt="2025-03-31T02:12:06.152" v="19527"/>
          <ac:spMkLst>
            <pc:docMk/>
            <pc:sldMk cId="3477034706" sldId="742"/>
            <ac:spMk id="54" creationId="{493FE764-0F5C-FE69-A56A-E5F212B5269E}"/>
          </ac:spMkLst>
        </pc:spChg>
        <pc:spChg chg="add mod">
          <ac:chgData name="Menglin Zhu" userId="5dda6ad5-c5cb-4bf5-91a8-a82124ad9eee" providerId="ADAL" clId="{981C640A-4D2D-234A-BF47-CB385C961F89}" dt="2025-03-31T02:12:06.152" v="19527"/>
          <ac:spMkLst>
            <pc:docMk/>
            <pc:sldMk cId="3477034706" sldId="742"/>
            <ac:spMk id="57" creationId="{15D30E44-FA81-E420-F64B-BE4E2DB84B1B}"/>
          </ac:spMkLst>
        </pc:spChg>
        <pc:spChg chg="add mod">
          <ac:chgData name="Menglin Zhu" userId="5dda6ad5-c5cb-4bf5-91a8-a82124ad9eee" providerId="ADAL" clId="{981C640A-4D2D-234A-BF47-CB385C961F89}" dt="2025-03-31T02:12:06.152" v="19527"/>
          <ac:spMkLst>
            <pc:docMk/>
            <pc:sldMk cId="3477034706" sldId="742"/>
            <ac:spMk id="59" creationId="{C6DC6626-4FE8-F3DC-F69D-50769F7FC3DD}"/>
          </ac:spMkLst>
        </pc:spChg>
        <pc:spChg chg="add mod">
          <ac:chgData name="Menglin Zhu" userId="5dda6ad5-c5cb-4bf5-91a8-a82124ad9eee" providerId="ADAL" clId="{981C640A-4D2D-234A-BF47-CB385C961F89}" dt="2025-03-31T02:12:06.152" v="19527"/>
          <ac:spMkLst>
            <pc:docMk/>
            <pc:sldMk cId="3477034706" sldId="742"/>
            <ac:spMk id="61" creationId="{EAD99C87-5F36-0026-1DBE-2626CC8A44BE}"/>
          </ac:spMkLst>
        </pc:spChg>
        <pc:spChg chg="add mod">
          <ac:chgData name="Menglin Zhu" userId="5dda6ad5-c5cb-4bf5-91a8-a82124ad9eee" providerId="ADAL" clId="{981C640A-4D2D-234A-BF47-CB385C961F89}" dt="2025-03-31T02:12:06.152" v="19527"/>
          <ac:spMkLst>
            <pc:docMk/>
            <pc:sldMk cId="3477034706" sldId="742"/>
            <ac:spMk id="62" creationId="{80AA4DFC-F639-B4B4-4B8D-03BE54A25602}"/>
          </ac:spMkLst>
        </pc:spChg>
        <pc:spChg chg="mod">
          <ac:chgData name="Menglin Zhu" userId="5dda6ad5-c5cb-4bf5-91a8-a82124ad9eee" providerId="ADAL" clId="{981C640A-4D2D-234A-BF47-CB385C961F89}" dt="2025-03-31T02:12:06.152" v="19527"/>
          <ac:spMkLst>
            <pc:docMk/>
            <pc:sldMk cId="3477034706" sldId="742"/>
            <ac:spMk id="130" creationId="{1D860017-1549-6BEF-0D96-F30F4F7FB712}"/>
          </ac:spMkLst>
        </pc:spChg>
        <pc:spChg chg="add mod">
          <ac:chgData name="Menglin Zhu" userId="5dda6ad5-c5cb-4bf5-91a8-a82124ad9eee" providerId="ADAL" clId="{981C640A-4D2D-234A-BF47-CB385C961F89}" dt="2025-03-31T02:12:06.152" v="19527"/>
          <ac:spMkLst>
            <pc:docMk/>
            <pc:sldMk cId="3477034706" sldId="742"/>
            <ac:spMk id="132" creationId="{5500E8BC-1183-FEBD-D02D-96BD09C77590}"/>
          </ac:spMkLst>
        </pc:spChg>
        <pc:spChg chg="add mod">
          <ac:chgData name="Menglin Zhu" userId="5dda6ad5-c5cb-4bf5-91a8-a82124ad9eee" providerId="ADAL" clId="{981C640A-4D2D-234A-BF47-CB385C961F89}" dt="2025-03-31T02:12:06.152" v="19527"/>
          <ac:spMkLst>
            <pc:docMk/>
            <pc:sldMk cId="3477034706" sldId="742"/>
            <ac:spMk id="133" creationId="{FFB69BD6-05B0-2C6E-E058-E66AF30530F1}"/>
          </ac:spMkLst>
        </pc:spChg>
        <pc:spChg chg="add mod">
          <ac:chgData name="Menglin Zhu" userId="5dda6ad5-c5cb-4bf5-91a8-a82124ad9eee" providerId="ADAL" clId="{981C640A-4D2D-234A-BF47-CB385C961F89}" dt="2025-03-31T02:14:16.081" v="19559" actId="1076"/>
          <ac:spMkLst>
            <pc:docMk/>
            <pc:sldMk cId="3477034706" sldId="742"/>
            <ac:spMk id="135" creationId="{AB6721A0-415A-C11E-D560-3A086DC955E0}"/>
          </ac:spMkLst>
        </pc:spChg>
        <pc:spChg chg="add mod">
          <ac:chgData name="Menglin Zhu" userId="5dda6ad5-c5cb-4bf5-91a8-a82124ad9eee" providerId="ADAL" clId="{981C640A-4D2D-234A-BF47-CB385C961F89}" dt="2025-03-31T02:14:16.081" v="19559" actId="1076"/>
          <ac:spMkLst>
            <pc:docMk/>
            <pc:sldMk cId="3477034706" sldId="742"/>
            <ac:spMk id="136" creationId="{467BE8D8-BE4C-0E6D-3B12-F01118DDEC32}"/>
          </ac:spMkLst>
        </pc:spChg>
        <pc:spChg chg="add del mod">
          <ac:chgData name="Menglin Zhu" userId="5dda6ad5-c5cb-4bf5-91a8-a82124ad9eee" providerId="ADAL" clId="{981C640A-4D2D-234A-BF47-CB385C961F89}" dt="2025-03-31T02:14:02.401" v="19556" actId="478"/>
          <ac:spMkLst>
            <pc:docMk/>
            <pc:sldMk cId="3477034706" sldId="742"/>
            <ac:spMk id="206" creationId="{917E23BF-A0A9-C55F-BA41-7BD1FE4D02C0}"/>
          </ac:spMkLst>
        </pc:spChg>
        <pc:spChg chg="add del mod">
          <ac:chgData name="Menglin Zhu" userId="5dda6ad5-c5cb-4bf5-91a8-a82124ad9eee" providerId="ADAL" clId="{981C640A-4D2D-234A-BF47-CB385C961F89}" dt="2025-03-31T02:14:02.401" v="19556" actId="478"/>
          <ac:spMkLst>
            <pc:docMk/>
            <pc:sldMk cId="3477034706" sldId="742"/>
            <ac:spMk id="207" creationId="{C05CD6F8-04B5-9E0E-0668-D59F861C82EB}"/>
          </ac:spMkLst>
        </pc:spChg>
        <pc:spChg chg="mod">
          <ac:chgData name="Menglin Zhu" userId="5dda6ad5-c5cb-4bf5-91a8-a82124ad9eee" providerId="ADAL" clId="{981C640A-4D2D-234A-BF47-CB385C961F89}" dt="2025-03-31T02:12:18.122" v="19529" actId="554"/>
          <ac:spMkLst>
            <pc:docMk/>
            <pc:sldMk cId="3477034706" sldId="742"/>
            <ac:spMk id="212" creationId="{0F5D85FF-E0E0-C74E-6DD3-59836DFA316E}"/>
          </ac:spMkLst>
        </pc:spChg>
        <pc:spChg chg="del mod">
          <ac:chgData name="Menglin Zhu" userId="5dda6ad5-c5cb-4bf5-91a8-a82124ad9eee" providerId="ADAL" clId="{981C640A-4D2D-234A-BF47-CB385C961F89}" dt="2025-03-31T02:12:52.152" v="19538" actId="478"/>
          <ac:spMkLst>
            <pc:docMk/>
            <pc:sldMk cId="3477034706" sldId="742"/>
            <ac:spMk id="214" creationId="{595ABAC6-3239-844C-68FF-D87A570CEF0F}"/>
          </ac:spMkLst>
        </pc:spChg>
        <pc:spChg chg="del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15" creationId="{DBB74C28-FD83-4D4B-D87F-DAB33614509C}"/>
          </ac:spMkLst>
        </pc:spChg>
        <pc:spChg chg="add del mod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16" creationId="{310ED89D-580C-F35F-C80E-B9F73493A56B}"/>
          </ac:spMkLst>
        </pc:spChg>
        <pc:spChg chg="add del mod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20" creationId="{2415B068-49F2-3047-A873-90564B8C0097}"/>
          </ac:spMkLst>
        </pc:spChg>
        <pc:spChg chg="del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22" creationId="{B282263D-7D6F-E130-8201-726657D25B62}"/>
          </ac:spMkLst>
        </pc:spChg>
        <pc:spChg chg="add del mod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23" creationId="{E971EDF1-0AF0-B7ED-A89D-EEFE53A24685}"/>
          </ac:spMkLst>
        </pc:spChg>
        <pc:spChg chg="del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24" creationId="{7566FAAD-B9DC-1B6C-B006-8C64C4E9826B}"/>
          </ac:spMkLst>
        </pc:spChg>
        <pc:spChg chg="del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26" creationId="{DE7C6F8E-4FC9-FD46-5B1B-3832276726E5}"/>
          </ac:spMkLst>
        </pc:spChg>
        <pc:spChg chg="del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27" creationId="{41D6CC18-920D-DF57-A13D-64048413BBCE}"/>
          </ac:spMkLst>
        </pc:spChg>
        <pc:spChg chg="del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28" creationId="{217A097E-73AA-A9D2-3F4A-0566623C5008}"/>
          </ac:spMkLst>
        </pc:spChg>
        <pc:spChg chg="add del mod">
          <ac:chgData name="Menglin Zhu" userId="5dda6ad5-c5cb-4bf5-91a8-a82124ad9eee" providerId="ADAL" clId="{981C640A-4D2D-234A-BF47-CB385C961F89}" dt="2025-03-31T02:11:45.456" v="19518" actId="478"/>
          <ac:spMkLst>
            <pc:docMk/>
            <pc:sldMk cId="3477034706" sldId="742"/>
            <ac:spMk id="230" creationId="{8888C8D5-F7CD-F068-74CB-5405F5042E2D}"/>
          </ac:spMkLst>
        </pc:spChg>
        <pc:spChg chg="mod">
          <ac:chgData name="Menglin Zhu" userId="5dda6ad5-c5cb-4bf5-91a8-a82124ad9eee" providerId="ADAL" clId="{981C640A-4D2D-234A-BF47-CB385C961F89}" dt="2025-03-31T02:12:58.198" v="19551" actId="1038"/>
          <ac:spMkLst>
            <pc:docMk/>
            <pc:sldMk cId="3477034706" sldId="742"/>
            <ac:spMk id="231" creationId="{AF68295D-680C-6736-971F-7037311EA505}"/>
          </ac:spMkLst>
        </pc:spChg>
        <pc:picChg chg="mod">
          <ac:chgData name="Menglin Zhu" userId="5dda6ad5-c5cb-4bf5-91a8-a82124ad9eee" providerId="ADAL" clId="{981C640A-4D2D-234A-BF47-CB385C961F89}" dt="2025-03-31T02:12:49.646" v="19536" actId="167"/>
          <ac:picMkLst>
            <pc:docMk/>
            <pc:sldMk cId="3477034706" sldId="742"/>
            <ac:picMk id="48" creationId="{ECAC35D2-1201-32CA-BF1A-B1301C3F1CF9}"/>
          </ac:picMkLst>
        </pc:picChg>
        <pc:picChg chg="add del">
          <ac:chgData name="Menglin Zhu" userId="5dda6ad5-c5cb-4bf5-91a8-a82124ad9eee" providerId="ADAL" clId="{981C640A-4D2D-234A-BF47-CB385C961F89}" dt="2025-03-31T02:12:47.031" v="19535" actId="478"/>
          <ac:picMkLst>
            <pc:docMk/>
            <pc:sldMk cId="3477034706" sldId="742"/>
            <ac:picMk id="49" creationId="{07BF340E-8649-7831-BFA4-AA07DFBDF27E}"/>
          </ac:picMkLst>
        </pc:picChg>
        <pc:picChg chg="add mod">
          <ac:chgData name="Menglin Zhu" userId="5dda6ad5-c5cb-4bf5-91a8-a82124ad9eee" providerId="ADAL" clId="{981C640A-4D2D-234A-BF47-CB385C961F89}" dt="2025-03-31T02:14:16.081" v="19559" actId="1076"/>
          <ac:picMkLst>
            <pc:docMk/>
            <pc:sldMk cId="3477034706" sldId="742"/>
            <ac:picMk id="134" creationId="{4AF1F987-B9CB-4716-3B0E-1FC21C4145A7}"/>
          </ac:picMkLst>
        </pc:picChg>
        <pc:picChg chg="del">
          <ac:chgData name="Menglin Zhu" userId="5dda6ad5-c5cb-4bf5-91a8-a82124ad9eee" providerId="ADAL" clId="{981C640A-4D2D-234A-BF47-CB385C961F89}" dt="2025-03-31T02:14:02.401" v="19556" actId="478"/>
          <ac:picMkLst>
            <pc:docMk/>
            <pc:sldMk cId="3477034706" sldId="742"/>
            <ac:picMk id="208" creationId="{0BEB336A-27FC-5B27-E21D-81B7B565B8C0}"/>
          </ac:picMkLst>
        </pc:picChg>
        <pc:picChg chg="del">
          <ac:chgData name="Menglin Zhu" userId="5dda6ad5-c5cb-4bf5-91a8-a82124ad9eee" providerId="ADAL" clId="{981C640A-4D2D-234A-BF47-CB385C961F89}" dt="2025-03-31T02:14:02.401" v="19556" actId="478"/>
          <ac:picMkLst>
            <pc:docMk/>
            <pc:sldMk cId="3477034706" sldId="742"/>
            <ac:picMk id="209" creationId="{70389922-91C1-71FF-81FD-89B94B35252E}"/>
          </ac:picMkLst>
        </pc:picChg>
      </pc:sldChg>
      <pc:sldChg chg="addSp delSp modSp new mod modAnim modShow">
        <pc:chgData name="Menglin Zhu" userId="5dda6ad5-c5cb-4bf5-91a8-a82124ad9eee" providerId="ADAL" clId="{981C640A-4D2D-234A-BF47-CB385C961F89}" dt="2025-03-29T16:45:41.770" v="13828" actId="729"/>
        <pc:sldMkLst>
          <pc:docMk/>
          <pc:sldMk cId="1959581063" sldId="743"/>
        </pc:sldMkLst>
      </pc:sldChg>
      <pc:sldChg chg="addSp delSp modSp new del mod ord modTransition modAnim">
        <pc:chgData name="Menglin Zhu" userId="5dda6ad5-c5cb-4bf5-91a8-a82124ad9eee" providerId="ADAL" clId="{981C640A-4D2D-234A-BF47-CB385C961F89}" dt="2025-03-27T17:06:44.887" v="744" actId="2696"/>
        <pc:sldMkLst>
          <pc:docMk/>
          <pc:sldMk cId="2922631442" sldId="744"/>
        </pc:sldMkLst>
      </pc:sldChg>
      <pc:sldChg chg="addSp delSp modSp add mod ord delAnim modAnim modShow">
        <pc:chgData name="Menglin Zhu" userId="5dda6ad5-c5cb-4bf5-91a8-a82124ad9eee" providerId="ADAL" clId="{981C640A-4D2D-234A-BF47-CB385C961F89}" dt="2025-03-29T16:45:41.770" v="13828" actId="729"/>
        <pc:sldMkLst>
          <pc:docMk/>
          <pc:sldMk cId="2998987798" sldId="744"/>
        </pc:sldMkLst>
      </pc:sldChg>
      <pc:sldChg chg="addSp delSp modSp add mod ord modTransition modAnim modShow">
        <pc:chgData name="Menglin Zhu" userId="5dda6ad5-c5cb-4bf5-91a8-a82124ad9eee" providerId="ADAL" clId="{981C640A-4D2D-234A-BF47-CB385C961F89}" dt="2025-03-29T16:47:31.607" v="13849"/>
        <pc:sldMkLst>
          <pc:docMk/>
          <pc:sldMk cId="319751588" sldId="745"/>
        </pc:sldMkLst>
      </pc:sldChg>
      <pc:sldChg chg="add del ord modTransition">
        <pc:chgData name="Menglin Zhu" userId="5dda6ad5-c5cb-4bf5-91a8-a82124ad9eee" providerId="ADAL" clId="{981C640A-4D2D-234A-BF47-CB385C961F89}" dt="2025-03-27T17:06:46.755" v="745" actId="2696"/>
        <pc:sldMkLst>
          <pc:docMk/>
          <pc:sldMk cId="2714800271" sldId="745"/>
        </pc:sldMkLst>
      </pc:sldChg>
      <pc:sldChg chg="add del">
        <pc:chgData name="Menglin Zhu" userId="5dda6ad5-c5cb-4bf5-91a8-a82124ad9eee" providerId="ADAL" clId="{981C640A-4D2D-234A-BF47-CB385C961F89}" dt="2025-03-27T19:42:41.081" v="3305"/>
        <pc:sldMkLst>
          <pc:docMk/>
          <pc:sldMk cId="555331623" sldId="746"/>
        </pc:sldMkLst>
      </pc:sldChg>
      <pc:sldChg chg="addSp delSp modSp add mod">
        <pc:chgData name="Menglin Zhu" userId="5dda6ad5-c5cb-4bf5-91a8-a82124ad9eee" providerId="ADAL" clId="{981C640A-4D2D-234A-BF47-CB385C961F89}" dt="2025-03-29T16:47:09.154" v="13841"/>
        <pc:sldMkLst>
          <pc:docMk/>
          <pc:sldMk cId="2111118435" sldId="746"/>
        </pc:sldMkLst>
      </pc:sldChg>
      <pc:sldChg chg="addSp delSp modSp add mod modShow">
        <pc:chgData name="Menglin Zhu" userId="5dda6ad5-c5cb-4bf5-91a8-a82124ad9eee" providerId="ADAL" clId="{981C640A-4D2D-234A-BF47-CB385C961F89}" dt="2025-03-29T16:47:21.463" v="13844"/>
        <pc:sldMkLst>
          <pc:docMk/>
          <pc:sldMk cId="196949402" sldId="747"/>
        </pc:sldMkLst>
      </pc:sldChg>
      <pc:sldChg chg="add del">
        <pc:chgData name="Menglin Zhu" userId="5dda6ad5-c5cb-4bf5-91a8-a82124ad9eee" providerId="ADAL" clId="{981C640A-4D2D-234A-BF47-CB385C961F89}" dt="2025-03-27T19:43:49.831" v="3459"/>
        <pc:sldMkLst>
          <pc:docMk/>
          <pc:sldMk cId="1461716852" sldId="747"/>
        </pc:sldMkLst>
      </pc:sldChg>
      <pc:sldChg chg="modSp add del mod">
        <pc:chgData name="Menglin Zhu" userId="5dda6ad5-c5cb-4bf5-91a8-a82124ad9eee" providerId="ADAL" clId="{981C640A-4D2D-234A-BF47-CB385C961F89}" dt="2025-03-27T19:46:38.800" v="3612" actId="2696"/>
        <pc:sldMkLst>
          <pc:docMk/>
          <pc:sldMk cId="3974771955" sldId="748"/>
        </pc:sldMkLst>
      </pc:sldChg>
      <pc:sldChg chg="addSp delSp modSp add mod modAnim modShow">
        <pc:chgData name="Menglin Zhu" userId="5dda6ad5-c5cb-4bf5-91a8-a82124ad9eee" providerId="ADAL" clId="{981C640A-4D2D-234A-BF47-CB385C961F89}" dt="2025-03-29T16:45:41.770" v="13828" actId="729"/>
        <pc:sldMkLst>
          <pc:docMk/>
          <pc:sldMk cId="1735369895" sldId="749"/>
        </pc:sldMkLst>
      </pc:sldChg>
      <pc:sldChg chg="addSp delSp modSp new mod addAnim delAnim modAnim modShow">
        <pc:chgData name="Menglin Zhu" userId="5dda6ad5-c5cb-4bf5-91a8-a82124ad9eee" providerId="ADAL" clId="{981C640A-4D2D-234A-BF47-CB385C961F89}" dt="2025-03-29T16:45:41.770" v="13828" actId="729"/>
        <pc:sldMkLst>
          <pc:docMk/>
          <pc:sldMk cId="1847478950" sldId="750"/>
        </pc:sldMkLst>
      </pc:sldChg>
      <pc:sldChg chg="addSp delSp modSp add mod addAnim delAnim modAnim modShow">
        <pc:chgData name="Menglin Zhu" userId="5dda6ad5-c5cb-4bf5-91a8-a82124ad9eee" providerId="ADAL" clId="{981C640A-4D2D-234A-BF47-CB385C961F89}" dt="2025-03-29T16:45:41.770" v="13828" actId="729"/>
        <pc:sldMkLst>
          <pc:docMk/>
          <pc:sldMk cId="3825324321" sldId="751"/>
        </pc:sldMkLst>
      </pc:sldChg>
      <pc:sldChg chg="addSp delSp modSp add mod modTransition modAnim modShow">
        <pc:chgData name="Menglin Zhu" userId="5dda6ad5-c5cb-4bf5-91a8-a82124ad9eee" providerId="ADAL" clId="{981C640A-4D2D-234A-BF47-CB385C961F89}" dt="2025-03-29T16:47:27.032" v="13846"/>
        <pc:sldMkLst>
          <pc:docMk/>
          <pc:sldMk cId="67346319" sldId="752"/>
        </pc:sldMkLst>
      </pc:sldChg>
      <pc:sldChg chg="addSp delSp modSp new del mod">
        <pc:chgData name="Menglin Zhu" userId="5dda6ad5-c5cb-4bf5-91a8-a82124ad9eee" providerId="ADAL" clId="{981C640A-4D2D-234A-BF47-CB385C961F89}" dt="2025-03-28T18:04:07.957" v="7316" actId="2696"/>
        <pc:sldMkLst>
          <pc:docMk/>
          <pc:sldMk cId="4068348513" sldId="753"/>
        </pc:sldMkLst>
      </pc:sldChg>
      <pc:sldChg chg="addSp delSp modSp new del mod ord">
        <pc:chgData name="Menglin Zhu" userId="5dda6ad5-c5cb-4bf5-91a8-a82124ad9eee" providerId="ADAL" clId="{981C640A-4D2D-234A-BF47-CB385C961F89}" dt="2025-03-28T18:13:01.565" v="7881" actId="2696"/>
        <pc:sldMkLst>
          <pc:docMk/>
          <pc:sldMk cId="1255719882" sldId="754"/>
        </pc:sldMkLst>
      </pc:sldChg>
      <pc:sldChg chg="addSp modSp new mod ord modShow">
        <pc:chgData name="Menglin Zhu" userId="5dda6ad5-c5cb-4bf5-91a8-a82124ad9eee" providerId="ADAL" clId="{981C640A-4D2D-234A-BF47-CB385C961F89}" dt="2025-03-30T02:25:24.904" v="19271" actId="20578"/>
        <pc:sldMkLst>
          <pc:docMk/>
          <pc:sldMk cId="2022591564" sldId="755"/>
        </pc:sldMkLst>
      </pc:sldChg>
      <pc:sldChg chg="addSp delSp modSp new mod modAnim">
        <pc:chgData name="Menglin Zhu" userId="5dda6ad5-c5cb-4bf5-91a8-a82124ad9eee" providerId="ADAL" clId="{981C640A-4D2D-234A-BF47-CB385C961F89}" dt="2025-03-31T02:16:27.650" v="19571" actId="5793"/>
        <pc:sldMkLst>
          <pc:docMk/>
          <pc:sldMk cId="2190430684" sldId="756"/>
        </pc:sldMkLst>
        <pc:spChg chg="add mod">
          <ac:chgData name="Menglin Zhu" userId="5dda6ad5-c5cb-4bf5-91a8-a82124ad9eee" providerId="ADAL" clId="{981C640A-4D2D-234A-BF47-CB385C961F89}" dt="2025-03-31T02:16:27.650" v="19571" actId="5793"/>
          <ac:spMkLst>
            <pc:docMk/>
            <pc:sldMk cId="2190430684" sldId="756"/>
            <ac:spMk id="12" creationId="{1C923A0F-F133-E858-3746-2CEC0ECAC4BC}"/>
          </ac:spMkLst>
        </pc:spChg>
      </pc:sldChg>
      <pc:sldChg chg="addSp modSp add mod ord modAnim">
        <pc:chgData name="Menglin Zhu" userId="5dda6ad5-c5cb-4bf5-91a8-a82124ad9eee" providerId="ADAL" clId="{981C640A-4D2D-234A-BF47-CB385C961F89}" dt="2025-03-29T22:02:56.788" v="15743" actId="1035"/>
        <pc:sldMkLst>
          <pc:docMk/>
          <pc:sldMk cId="418945615" sldId="757"/>
        </pc:sldMkLst>
      </pc:sldChg>
      <pc:sldChg chg="addSp delSp modSp new del mod delAnim modAnim modShow modNotesTx">
        <pc:chgData name="Menglin Zhu" userId="5dda6ad5-c5cb-4bf5-91a8-a82124ad9eee" providerId="ADAL" clId="{981C640A-4D2D-234A-BF47-CB385C961F89}" dt="2025-03-29T16:40:29.106" v="13702" actId="2696"/>
        <pc:sldMkLst>
          <pc:docMk/>
          <pc:sldMk cId="2571905518" sldId="758"/>
        </pc:sldMkLst>
      </pc:sldChg>
      <pc:sldChg chg="addSp delSp modSp new del mod">
        <pc:chgData name="Menglin Zhu" userId="5dda6ad5-c5cb-4bf5-91a8-a82124ad9eee" providerId="ADAL" clId="{981C640A-4D2D-234A-BF47-CB385C961F89}" dt="2025-03-29T16:40:21.555" v="13700" actId="2696"/>
        <pc:sldMkLst>
          <pc:docMk/>
          <pc:sldMk cId="2784646917" sldId="759"/>
        </pc:sldMkLst>
      </pc:sldChg>
      <pc:sldChg chg="addSp delSp modSp new del mod ord modAnim modNotesTx">
        <pc:chgData name="Menglin Zhu" userId="5dda6ad5-c5cb-4bf5-91a8-a82124ad9eee" providerId="ADAL" clId="{981C640A-4D2D-234A-BF47-CB385C961F89}" dt="2025-03-29T16:40:32.500" v="13703" actId="2696"/>
        <pc:sldMkLst>
          <pc:docMk/>
          <pc:sldMk cId="3585377482" sldId="760"/>
        </pc:sldMkLst>
      </pc:sldChg>
      <pc:sldChg chg="addSp delSp modSp new mod delAnim modAnim">
        <pc:chgData name="Menglin Zhu" userId="5dda6ad5-c5cb-4bf5-91a8-a82124ad9eee" providerId="ADAL" clId="{981C640A-4D2D-234A-BF47-CB385C961F89}" dt="2025-03-29T16:43:35.161" v="13779"/>
        <pc:sldMkLst>
          <pc:docMk/>
          <pc:sldMk cId="882988253" sldId="761"/>
        </pc:sldMkLst>
      </pc:sldChg>
      <pc:sldChg chg="addSp delSp modSp new mod ord modAnim modShow">
        <pc:chgData name="Menglin Zhu" userId="5dda6ad5-c5cb-4bf5-91a8-a82124ad9eee" providerId="ADAL" clId="{981C640A-4D2D-234A-BF47-CB385C961F89}" dt="2025-03-30T02:25:24.904" v="19271" actId="20578"/>
        <pc:sldMkLst>
          <pc:docMk/>
          <pc:sldMk cId="2508735912" sldId="762"/>
        </pc:sldMkLst>
      </pc:sldChg>
      <pc:sldChg chg="addSp delSp modSp new mod delAnim modAnim">
        <pc:chgData name="Menglin Zhu" userId="5dda6ad5-c5cb-4bf5-91a8-a82124ad9eee" providerId="ADAL" clId="{981C640A-4D2D-234A-BF47-CB385C961F89}" dt="2025-03-29T22:04:41.515" v="15752" actId="14100"/>
        <pc:sldMkLst>
          <pc:docMk/>
          <pc:sldMk cId="630361306" sldId="763"/>
        </pc:sldMkLst>
      </pc:sldChg>
      <pc:sldChg chg="addSp delSp modSp new mod delAnim modAnim">
        <pc:chgData name="Menglin Zhu" userId="5dda6ad5-c5cb-4bf5-91a8-a82124ad9eee" providerId="ADAL" clId="{981C640A-4D2D-234A-BF47-CB385C961F89}" dt="2025-03-29T22:02:37.673" v="15736" actId="1037"/>
        <pc:sldMkLst>
          <pc:docMk/>
          <pc:sldMk cId="2457972928" sldId="764"/>
        </pc:sldMkLst>
      </pc:sldChg>
      <pc:sldChg chg="add del">
        <pc:chgData name="Menglin Zhu" userId="5dda6ad5-c5cb-4bf5-91a8-a82124ad9eee" providerId="ADAL" clId="{981C640A-4D2D-234A-BF47-CB385C961F89}" dt="2025-03-29T16:47:38.912" v="13851"/>
        <pc:sldMkLst>
          <pc:docMk/>
          <pc:sldMk cId="1561049260" sldId="765"/>
        </pc:sldMkLst>
      </pc:sldChg>
      <pc:sldChg chg="add mod modShow">
        <pc:chgData name="Menglin Zhu" userId="5dda6ad5-c5cb-4bf5-91a8-a82124ad9eee" providerId="ADAL" clId="{981C640A-4D2D-234A-BF47-CB385C961F89}" dt="2025-03-29T16:47:48.608" v="13853" actId="729"/>
        <pc:sldMkLst>
          <pc:docMk/>
          <pc:sldMk cId="1981153855" sldId="765"/>
        </pc:sldMkLst>
      </pc:sldChg>
      <pc:sldChg chg="add del mod ord modShow">
        <pc:chgData name="Menglin Zhu" userId="5dda6ad5-c5cb-4bf5-91a8-a82124ad9eee" providerId="ADAL" clId="{981C640A-4D2D-234A-BF47-CB385C961F89}" dt="2025-03-30T00:47:05.708" v="17144" actId="2696"/>
        <pc:sldMkLst>
          <pc:docMk/>
          <pc:sldMk cId="2972476979" sldId="766"/>
        </pc:sldMkLst>
      </pc:sldChg>
      <pc:sldChg chg="add del">
        <pc:chgData name="Menglin Zhu" userId="5dda6ad5-c5cb-4bf5-91a8-a82124ad9eee" providerId="ADAL" clId="{981C640A-4D2D-234A-BF47-CB385C961F89}" dt="2025-03-29T16:47:38.912" v="13851"/>
        <pc:sldMkLst>
          <pc:docMk/>
          <pc:sldMk cId="3227225413" sldId="766"/>
        </pc:sldMkLst>
      </pc:sldChg>
      <pc:sldChg chg="addSp modSp add mod ord modShow">
        <pc:chgData name="Menglin Zhu" userId="5dda6ad5-c5cb-4bf5-91a8-a82124ad9eee" providerId="ADAL" clId="{981C640A-4D2D-234A-BF47-CB385C961F89}" dt="2025-03-30T02:25:24.904" v="19271" actId="20578"/>
        <pc:sldMkLst>
          <pc:docMk/>
          <pc:sldMk cId="9305538" sldId="767"/>
        </pc:sldMkLst>
      </pc:sldChg>
      <pc:sldChg chg="new del">
        <pc:chgData name="Menglin Zhu" userId="5dda6ad5-c5cb-4bf5-91a8-a82124ad9eee" providerId="ADAL" clId="{981C640A-4D2D-234A-BF47-CB385C961F89}" dt="2025-03-29T21:34:58.648" v="15017" actId="2696"/>
        <pc:sldMkLst>
          <pc:docMk/>
          <pc:sldMk cId="30754028" sldId="768"/>
        </pc:sldMkLst>
      </pc:sldChg>
      <pc:sldChg chg="addSp delSp modSp new mod modAnim">
        <pc:chgData name="Menglin Zhu" userId="5dda6ad5-c5cb-4bf5-91a8-a82124ad9eee" providerId="ADAL" clId="{981C640A-4D2D-234A-BF47-CB385C961F89}" dt="2025-03-29T21:36:26.919" v="15023" actId="2711"/>
        <pc:sldMkLst>
          <pc:docMk/>
          <pc:sldMk cId="2823851448" sldId="769"/>
        </pc:sldMkLst>
      </pc:sldChg>
      <pc:sldChg chg="addSp delSp modSp new mod modAnim">
        <pc:chgData name="Menglin Zhu" userId="5dda6ad5-c5cb-4bf5-91a8-a82124ad9eee" providerId="ADAL" clId="{981C640A-4D2D-234A-BF47-CB385C961F89}" dt="2025-03-30T02:28:58.953" v="19333" actId="1037"/>
        <pc:sldMkLst>
          <pc:docMk/>
          <pc:sldMk cId="240459999" sldId="770"/>
        </pc:sldMkLst>
        <pc:spChg chg="add mod">
          <ac:chgData name="Menglin Zhu" userId="5dda6ad5-c5cb-4bf5-91a8-a82124ad9eee" providerId="ADAL" clId="{981C640A-4D2D-234A-BF47-CB385C961F89}" dt="2025-03-30T02:28:58.953" v="19333" actId="1037"/>
          <ac:spMkLst>
            <pc:docMk/>
            <pc:sldMk cId="240459999" sldId="770"/>
            <ac:spMk id="20" creationId="{9A230F58-F56B-49A6-610F-50A043E1E11A}"/>
          </ac:spMkLst>
        </pc:spChg>
      </pc:sldChg>
      <pc:sldChg chg="addSp delSp modSp new del mod modAnim">
        <pc:chgData name="Menglin Zhu" userId="5dda6ad5-c5cb-4bf5-91a8-a82124ad9eee" providerId="ADAL" clId="{981C640A-4D2D-234A-BF47-CB385C961F89}" dt="2025-03-29T20:36:23.867" v="14855" actId="2696"/>
        <pc:sldMkLst>
          <pc:docMk/>
          <pc:sldMk cId="3524110204" sldId="770"/>
        </pc:sldMkLst>
      </pc:sldChg>
      <pc:sldChg chg="modSp add mod modShow">
        <pc:chgData name="Menglin Zhu" userId="5dda6ad5-c5cb-4bf5-91a8-a82124ad9eee" providerId="ADAL" clId="{981C640A-4D2D-234A-BF47-CB385C961F89}" dt="2025-03-30T02:30:45.033" v="19360" actId="20577"/>
        <pc:sldMkLst>
          <pc:docMk/>
          <pc:sldMk cId="1732571739" sldId="771"/>
        </pc:sldMkLst>
        <pc:spChg chg="mod">
          <ac:chgData name="Menglin Zhu" userId="5dda6ad5-c5cb-4bf5-91a8-a82124ad9eee" providerId="ADAL" clId="{981C640A-4D2D-234A-BF47-CB385C961F89}" dt="2025-03-30T02:30:45.033" v="19360" actId="20577"/>
          <ac:spMkLst>
            <pc:docMk/>
            <pc:sldMk cId="1732571739" sldId="771"/>
            <ac:spMk id="3" creationId="{D7BF75A8-1444-AF65-7160-BFC5BF011C3F}"/>
          </ac:spMkLst>
        </pc:spChg>
      </pc:sldChg>
      <pc:sldChg chg="addSp delSp modSp new mod modAnim">
        <pc:chgData name="Menglin Zhu" userId="5dda6ad5-c5cb-4bf5-91a8-a82124ad9eee" providerId="ADAL" clId="{981C640A-4D2D-234A-BF47-CB385C961F89}" dt="2025-03-30T01:56:10.910" v="18228" actId="1035"/>
        <pc:sldMkLst>
          <pc:docMk/>
          <pc:sldMk cId="4254939047" sldId="772"/>
        </pc:sldMkLst>
        <pc:spChg chg="add mod">
          <ac:chgData name="Menglin Zhu" userId="5dda6ad5-c5cb-4bf5-91a8-a82124ad9eee" providerId="ADAL" clId="{981C640A-4D2D-234A-BF47-CB385C961F89}" dt="2025-03-30T01:55:42.033" v="18203" actId="1076"/>
          <ac:spMkLst>
            <pc:docMk/>
            <pc:sldMk cId="4254939047" sldId="772"/>
            <ac:spMk id="6" creationId="{B706B270-AA67-68EA-892E-DF7EE5F5984D}"/>
          </ac:spMkLst>
        </pc:spChg>
        <pc:spChg chg="add mod">
          <ac:chgData name="Menglin Zhu" userId="5dda6ad5-c5cb-4bf5-91a8-a82124ad9eee" providerId="ADAL" clId="{981C640A-4D2D-234A-BF47-CB385C961F89}" dt="2025-03-30T01:56:10.910" v="18228" actId="1035"/>
          <ac:spMkLst>
            <pc:docMk/>
            <pc:sldMk cId="4254939047" sldId="772"/>
            <ac:spMk id="11" creationId="{0314F160-276B-2A68-0B8F-AB8A256BD02F}"/>
          </ac:spMkLst>
        </pc:spChg>
        <pc:spChg chg="add mod">
          <ac:chgData name="Menglin Zhu" userId="5dda6ad5-c5cb-4bf5-91a8-a82124ad9eee" providerId="ADAL" clId="{981C640A-4D2D-234A-BF47-CB385C961F89}" dt="2025-03-30T01:56:10.910" v="18228" actId="1035"/>
          <ac:spMkLst>
            <pc:docMk/>
            <pc:sldMk cId="4254939047" sldId="772"/>
            <ac:spMk id="12" creationId="{FB9EB08B-1B8F-4702-343B-8F79E5DCDD34}"/>
          </ac:spMkLst>
        </pc:spChg>
        <pc:spChg chg="add del mod">
          <ac:chgData name="Menglin Zhu" userId="5dda6ad5-c5cb-4bf5-91a8-a82124ad9eee" providerId="ADAL" clId="{981C640A-4D2D-234A-BF47-CB385C961F89}" dt="2025-03-30T01:56:10.910" v="18228" actId="1035"/>
          <ac:spMkLst>
            <pc:docMk/>
            <pc:sldMk cId="4254939047" sldId="772"/>
            <ac:spMk id="13" creationId="{AE77F5BE-8EF5-F1D0-62ED-EE05C291CF55}"/>
          </ac:spMkLst>
        </pc:spChg>
        <pc:spChg chg="add del mod">
          <ac:chgData name="Menglin Zhu" userId="5dda6ad5-c5cb-4bf5-91a8-a82124ad9eee" providerId="ADAL" clId="{981C640A-4D2D-234A-BF47-CB385C961F89}" dt="2025-03-30T01:56:10.910" v="18228" actId="1035"/>
          <ac:spMkLst>
            <pc:docMk/>
            <pc:sldMk cId="4254939047" sldId="772"/>
            <ac:spMk id="14" creationId="{9DC99C11-5B70-3EF4-233C-B161755D104D}"/>
          </ac:spMkLst>
        </pc:spChg>
        <pc:grpChg chg="add mod">
          <ac:chgData name="Menglin Zhu" userId="5dda6ad5-c5cb-4bf5-91a8-a82124ad9eee" providerId="ADAL" clId="{981C640A-4D2D-234A-BF47-CB385C961F89}" dt="2025-03-30T01:56:10.910" v="18228" actId="1035"/>
          <ac:grpSpMkLst>
            <pc:docMk/>
            <pc:sldMk cId="4254939047" sldId="772"/>
            <ac:grpSpMk id="15" creationId="{C4BCDD52-6ED1-4106-BA34-CDCF6F12BE84}"/>
          </ac:grpSpMkLst>
        </pc:grpChg>
        <pc:picChg chg="add mod">
          <ac:chgData name="Menglin Zhu" userId="5dda6ad5-c5cb-4bf5-91a8-a82124ad9eee" providerId="ADAL" clId="{981C640A-4D2D-234A-BF47-CB385C961F89}" dt="2025-03-30T01:56:10.910" v="18228" actId="1035"/>
          <ac:picMkLst>
            <pc:docMk/>
            <pc:sldMk cId="4254939047" sldId="772"/>
            <ac:picMk id="8" creationId="{A08646F2-5EB3-839A-7B13-3D56C99DC6A9}"/>
          </ac:picMkLst>
        </pc:picChg>
        <pc:picChg chg="add mod">
          <ac:chgData name="Menglin Zhu" userId="5dda6ad5-c5cb-4bf5-91a8-a82124ad9eee" providerId="ADAL" clId="{981C640A-4D2D-234A-BF47-CB385C961F89}" dt="2025-03-30T01:56:10.910" v="18228" actId="1035"/>
          <ac:picMkLst>
            <pc:docMk/>
            <pc:sldMk cId="4254939047" sldId="772"/>
            <ac:picMk id="9" creationId="{A2DD0FBE-E36D-440A-1403-6135A15F0851}"/>
          </ac:picMkLst>
        </pc:picChg>
      </pc:sldChg>
      <pc:sldChg chg="addSp delSp modSp new mod ord delAnim modAnim">
        <pc:chgData name="Menglin Zhu" userId="5dda6ad5-c5cb-4bf5-91a8-a82124ad9eee" providerId="ADAL" clId="{981C640A-4D2D-234A-BF47-CB385C961F89}" dt="2025-03-31T02:18:19.358" v="19576" actId="1036"/>
        <pc:sldMkLst>
          <pc:docMk/>
          <pc:sldMk cId="395934546" sldId="773"/>
        </pc:sldMkLst>
        <pc:spChg chg="mod">
          <ac:chgData name="Menglin Zhu" userId="5dda6ad5-c5cb-4bf5-91a8-a82124ad9eee" providerId="ADAL" clId="{981C640A-4D2D-234A-BF47-CB385C961F89}" dt="2025-03-30T00:42:32.421" v="17115" actId="313"/>
          <ac:spMkLst>
            <pc:docMk/>
            <pc:sldMk cId="395934546" sldId="773"/>
            <ac:spMk id="2" creationId="{F68E0577-3FB3-EBF5-8E08-92E69D773BB3}"/>
          </ac:spMkLst>
        </pc:spChg>
        <pc:spChg chg="del">
          <ac:chgData name="Menglin Zhu" userId="5dda6ad5-c5cb-4bf5-91a8-a82124ad9eee" providerId="ADAL" clId="{981C640A-4D2D-234A-BF47-CB385C961F89}" dt="2025-03-30T00:29:26.576" v="16921" actId="478"/>
          <ac:spMkLst>
            <pc:docMk/>
            <pc:sldMk cId="395934546" sldId="773"/>
            <ac:spMk id="3" creationId="{D17B0615-6677-4F09-27CC-77B224538570}"/>
          </ac:spMkLst>
        </pc:spChg>
        <pc:spChg chg="add del">
          <ac:chgData name="Menglin Zhu" userId="5dda6ad5-c5cb-4bf5-91a8-a82124ad9eee" providerId="ADAL" clId="{981C640A-4D2D-234A-BF47-CB385C961F89}" dt="2025-03-30T00:30:55.769" v="16995" actId="22"/>
          <ac:spMkLst>
            <pc:docMk/>
            <pc:sldMk cId="395934546" sldId="773"/>
            <ac:spMk id="6" creationId="{A487B9EC-4FB6-D03C-D04F-24F42684976C}"/>
          </ac:spMkLst>
        </pc:spChg>
        <pc:spChg chg="add mod">
          <ac:chgData name="Menglin Zhu" userId="5dda6ad5-c5cb-4bf5-91a8-a82124ad9eee" providerId="ADAL" clId="{981C640A-4D2D-234A-BF47-CB385C961F89}" dt="2025-03-30T01:29:21.177" v="17173" actId="1076"/>
          <ac:spMkLst>
            <pc:docMk/>
            <pc:sldMk cId="395934546" sldId="773"/>
            <ac:spMk id="8" creationId="{15AE3195-458B-FA90-EF5A-A4AE95FEAAA3}"/>
          </ac:spMkLst>
        </pc:spChg>
        <pc:spChg chg="add mod">
          <ac:chgData name="Menglin Zhu" userId="5dda6ad5-c5cb-4bf5-91a8-a82124ad9eee" providerId="ADAL" clId="{981C640A-4D2D-234A-BF47-CB385C961F89}" dt="2025-03-31T02:18:19.358" v="19576" actId="1036"/>
          <ac:spMkLst>
            <pc:docMk/>
            <pc:sldMk cId="395934546" sldId="773"/>
            <ac:spMk id="9" creationId="{82E91A80-FD7F-2537-A147-4D63DC9B2869}"/>
          </ac:spMkLst>
        </pc:spChg>
        <pc:spChg chg="mod">
          <ac:chgData name="Menglin Zhu" userId="5dda6ad5-c5cb-4bf5-91a8-a82124ad9eee" providerId="ADAL" clId="{981C640A-4D2D-234A-BF47-CB385C961F89}" dt="2025-03-30T01:42:42.544" v="17646" actId="1076"/>
          <ac:spMkLst>
            <pc:docMk/>
            <pc:sldMk cId="395934546" sldId="773"/>
            <ac:spMk id="25" creationId="{BA3BD8B1-174E-B3ED-55C7-205872AB4418}"/>
          </ac:spMkLst>
        </pc:spChg>
        <pc:spChg chg="mod">
          <ac:chgData name="Menglin Zhu" userId="5dda6ad5-c5cb-4bf5-91a8-a82124ad9eee" providerId="ADAL" clId="{981C640A-4D2D-234A-BF47-CB385C961F89}" dt="2025-03-30T01:42:42.544" v="17646" actId="1076"/>
          <ac:spMkLst>
            <pc:docMk/>
            <pc:sldMk cId="395934546" sldId="773"/>
            <ac:spMk id="27" creationId="{FA416B5F-F02E-6DBF-0719-F0A9D555EC55}"/>
          </ac:spMkLst>
        </pc:spChg>
        <pc:spChg chg="mod">
          <ac:chgData name="Menglin Zhu" userId="5dda6ad5-c5cb-4bf5-91a8-a82124ad9eee" providerId="ADAL" clId="{981C640A-4D2D-234A-BF47-CB385C961F89}" dt="2025-03-30T01:42:42.544" v="17646" actId="1076"/>
          <ac:spMkLst>
            <pc:docMk/>
            <pc:sldMk cId="395934546" sldId="773"/>
            <ac:spMk id="28" creationId="{902628BE-FC63-A31C-B5CA-307693C1782F}"/>
          </ac:spMkLst>
        </pc:spChg>
        <pc:spChg chg="mod">
          <ac:chgData name="Menglin Zhu" userId="5dda6ad5-c5cb-4bf5-91a8-a82124ad9eee" providerId="ADAL" clId="{981C640A-4D2D-234A-BF47-CB385C961F89}" dt="2025-03-30T01:42:42.544" v="17646" actId="1076"/>
          <ac:spMkLst>
            <pc:docMk/>
            <pc:sldMk cId="395934546" sldId="773"/>
            <ac:spMk id="29" creationId="{A03CDB50-827F-290B-D8A4-E27193C598A1}"/>
          </ac:spMkLst>
        </pc:spChg>
        <pc:spChg chg="add mod">
          <ac:chgData name="Menglin Zhu" userId="5dda6ad5-c5cb-4bf5-91a8-a82124ad9eee" providerId="ADAL" clId="{981C640A-4D2D-234A-BF47-CB385C961F89}" dt="2025-03-31T02:18:19.358" v="19576" actId="1036"/>
          <ac:spMkLst>
            <pc:docMk/>
            <pc:sldMk cId="395934546" sldId="773"/>
            <ac:spMk id="33" creationId="{F591AF73-BEC3-B828-CFCC-2850DA3B1EB4}"/>
          </ac:spMkLst>
        </pc:spChg>
        <pc:spChg chg="del mod topLvl">
          <ac:chgData name="Menglin Zhu" userId="5dda6ad5-c5cb-4bf5-91a8-a82124ad9eee" providerId="ADAL" clId="{981C640A-4D2D-234A-BF47-CB385C961F89}" dt="2025-03-30T01:49:03.143" v="17961" actId="478"/>
          <ac:spMkLst>
            <pc:docMk/>
            <pc:sldMk cId="395934546" sldId="773"/>
            <ac:spMk id="36" creationId="{45C36B31-178D-CE3C-BD41-917F7BA8BC60}"/>
          </ac:spMkLst>
        </pc:spChg>
        <pc:spChg chg="mod">
          <ac:chgData name="Menglin Zhu" userId="5dda6ad5-c5cb-4bf5-91a8-a82124ad9eee" providerId="ADAL" clId="{981C640A-4D2D-234A-BF47-CB385C961F89}" dt="2025-03-31T02:18:19.358" v="19576" actId="1036"/>
          <ac:spMkLst>
            <pc:docMk/>
            <pc:sldMk cId="395934546" sldId="773"/>
            <ac:spMk id="38" creationId="{D3FC1018-A097-73CF-EDCB-44FAEC9370BC}"/>
          </ac:spMkLst>
        </pc:spChg>
        <pc:spChg chg="mod">
          <ac:chgData name="Menglin Zhu" userId="5dda6ad5-c5cb-4bf5-91a8-a82124ad9eee" providerId="ADAL" clId="{981C640A-4D2D-234A-BF47-CB385C961F89}" dt="2025-03-31T02:18:19.358" v="19576" actId="1036"/>
          <ac:spMkLst>
            <pc:docMk/>
            <pc:sldMk cId="395934546" sldId="773"/>
            <ac:spMk id="39" creationId="{B1D30684-A72F-4C3B-94A8-84827830894F}"/>
          </ac:spMkLst>
        </pc:spChg>
        <pc:spChg chg="mod">
          <ac:chgData name="Menglin Zhu" userId="5dda6ad5-c5cb-4bf5-91a8-a82124ad9eee" providerId="ADAL" clId="{981C640A-4D2D-234A-BF47-CB385C961F89}" dt="2025-03-31T02:18:19.358" v="19576" actId="1036"/>
          <ac:spMkLst>
            <pc:docMk/>
            <pc:sldMk cId="395934546" sldId="773"/>
            <ac:spMk id="40" creationId="{5655B909-1205-71A7-0D29-B1D49431DE8C}"/>
          </ac:spMkLst>
        </pc:spChg>
        <pc:grpChg chg="add mod">
          <ac:chgData name="Menglin Zhu" userId="5dda6ad5-c5cb-4bf5-91a8-a82124ad9eee" providerId="ADAL" clId="{981C640A-4D2D-234A-BF47-CB385C961F89}" dt="2025-03-30T01:42:42.544" v="17646" actId="1076"/>
          <ac:grpSpMkLst>
            <pc:docMk/>
            <pc:sldMk cId="395934546" sldId="773"/>
            <ac:grpSpMk id="23" creationId="{229AFF9A-4E4A-407B-3BF2-F4B8D524A282}"/>
          </ac:grpSpMkLst>
        </pc:grpChg>
        <pc:grpChg chg="mod">
          <ac:chgData name="Menglin Zhu" userId="5dda6ad5-c5cb-4bf5-91a8-a82124ad9eee" providerId="ADAL" clId="{981C640A-4D2D-234A-BF47-CB385C961F89}" dt="2025-03-30T01:42:42.544" v="17646" actId="1076"/>
          <ac:grpSpMkLst>
            <pc:docMk/>
            <pc:sldMk cId="395934546" sldId="773"/>
            <ac:grpSpMk id="24" creationId="{B331B6A2-E0B9-25E1-95D0-76D137A0C484}"/>
          </ac:grpSpMkLst>
        </pc:grpChg>
        <pc:grpChg chg="mod">
          <ac:chgData name="Menglin Zhu" userId="5dda6ad5-c5cb-4bf5-91a8-a82124ad9eee" providerId="ADAL" clId="{981C640A-4D2D-234A-BF47-CB385C961F89}" dt="2025-03-30T01:42:42.544" v="17646" actId="1076"/>
          <ac:grpSpMkLst>
            <pc:docMk/>
            <pc:sldMk cId="395934546" sldId="773"/>
            <ac:grpSpMk id="26" creationId="{8FDD788D-4B3E-2A2B-36F7-EDAFB4171A46}"/>
          </ac:grpSpMkLst>
        </pc:grpChg>
        <pc:grpChg chg="add del mod">
          <ac:chgData name="Menglin Zhu" userId="5dda6ad5-c5cb-4bf5-91a8-a82124ad9eee" providerId="ADAL" clId="{981C640A-4D2D-234A-BF47-CB385C961F89}" dt="2025-03-30T01:49:03.143" v="17961" actId="478"/>
          <ac:grpSpMkLst>
            <pc:docMk/>
            <pc:sldMk cId="395934546" sldId="773"/>
            <ac:grpSpMk id="34" creationId="{8D892AD2-5097-A901-3761-C65C8FCCDA6A}"/>
          </ac:grpSpMkLst>
        </pc:grpChg>
        <pc:grpChg chg="mod topLvl">
          <ac:chgData name="Menglin Zhu" userId="5dda6ad5-c5cb-4bf5-91a8-a82124ad9eee" providerId="ADAL" clId="{981C640A-4D2D-234A-BF47-CB385C961F89}" dt="2025-03-30T01:49:51.161" v="17980" actId="167"/>
          <ac:grpSpMkLst>
            <pc:docMk/>
            <pc:sldMk cId="395934546" sldId="773"/>
            <ac:grpSpMk id="35" creationId="{64768D67-5B57-8AB5-601D-25C1E94961F0}"/>
          </ac:grpSpMkLst>
        </pc:grpChg>
        <pc:grpChg chg="mod">
          <ac:chgData name="Menglin Zhu" userId="5dda6ad5-c5cb-4bf5-91a8-a82124ad9eee" providerId="ADAL" clId="{981C640A-4D2D-234A-BF47-CB385C961F89}" dt="2025-03-30T01:49:37.764" v="17978" actId="1037"/>
          <ac:grpSpMkLst>
            <pc:docMk/>
            <pc:sldMk cId="395934546" sldId="773"/>
            <ac:grpSpMk id="37" creationId="{78C45331-21FF-CC56-EBF2-FBDA2DC4A8A6}"/>
          </ac:grpSpMkLst>
        </pc:grpChg>
        <pc:picChg chg="add del mod modCrop">
          <ac:chgData name="Menglin Zhu" userId="5dda6ad5-c5cb-4bf5-91a8-a82124ad9eee" providerId="ADAL" clId="{981C640A-4D2D-234A-BF47-CB385C961F89}" dt="2025-03-30T01:37:21.321" v="17348" actId="478"/>
          <ac:picMkLst>
            <pc:docMk/>
            <pc:sldMk cId="395934546" sldId="773"/>
            <ac:picMk id="11" creationId="{1D25ACDF-09C0-5DE3-4339-B7776FE15FD8}"/>
          </ac:picMkLst>
        </pc:picChg>
        <pc:picChg chg="add del mod">
          <ac:chgData name="Menglin Zhu" userId="5dda6ad5-c5cb-4bf5-91a8-a82124ad9eee" providerId="ADAL" clId="{981C640A-4D2D-234A-BF47-CB385C961F89}" dt="2025-03-30T01:37:20.503" v="17347" actId="478"/>
          <ac:picMkLst>
            <pc:docMk/>
            <pc:sldMk cId="395934546" sldId="773"/>
            <ac:picMk id="13" creationId="{779C630B-6A39-7FD4-A7CF-CCBF608C5AB5}"/>
          </ac:picMkLst>
        </pc:picChg>
        <pc:picChg chg="add del mod modCrop">
          <ac:chgData name="Menglin Zhu" userId="5dda6ad5-c5cb-4bf5-91a8-a82124ad9eee" providerId="ADAL" clId="{981C640A-4D2D-234A-BF47-CB385C961F89}" dt="2025-03-31T02:18:19.358" v="19576" actId="1036"/>
          <ac:picMkLst>
            <pc:docMk/>
            <pc:sldMk cId="395934546" sldId="773"/>
            <ac:picMk id="15" creationId="{7C6A09CF-26CE-924E-A980-AECFB9891BA2}"/>
          </ac:picMkLst>
        </pc:picChg>
        <pc:picChg chg="add mod modCrop">
          <ac:chgData name="Menglin Zhu" userId="5dda6ad5-c5cb-4bf5-91a8-a82124ad9eee" providerId="ADAL" clId="{981C640A-4D2D-234A-BF47-CB385C961F89}" dt="2025-03-31T02:18:19.358" v="19576" actId="1036"/>
          <ac:picMkLst>
            <pc:docMk/>
            <pc:sldMk cId="395934546" sldId="773"/>
            <ac:picMk id="16" creationId="{D3C2DB94-3DB0-F842-37F9-F25A91DFD7F3}"/>
          </ac:picMkLst>
        </pc:picChg>
        <pc:picChg chg="add del mod modCrop">
          <ac:chgData name="Menglin Zhu" userId="5dda6ad5-c5cb-4bf5-91a8-a82124ad9eee" providerId="ADAL" clId="{981C640A-4D2D-234A-BF47-CB385C961F89}" dt="2025-03-30T01:36:21.194" v="17318" actId="478"/>
          <ac:picMkLst>
            <pc:docMk/>
            <pc:sldMk cId="395934546" sldId="773"/>
            <ac:picMk id="18" creationId="{0EBF7B2F-7073-EFA4-D1F5-107F802B1D60}"/>
          </ac:picMkLst>
        </pc:picChg>
        <pc:picChg chg="add mod modVis modCrop">
          <ac:chgData name="Menglin Zhu" userId="5dda6ad5-c5cb-4bf5-91a8-a82124ad9eee" providerId="ADAL" clId="{981C640A-4D2D-234A-BF47-CB385C961F89}" dt="2025-03-31T02:18:19.358" v="19576" actId="1036"/>
          <ac:picMkLst>
            <pc:docMk/>
            <pc:sldMk cId="395934546" sldId="773"/>
            <ac:picMk id="19" creationId="{68AA0F7E-92E5-DE8C-D80D-E29185F40757}"/>
          </ac:picMkLst>
        </pc:picChg>
        <pc:picChg chg="add del mod modCrop">
          <ac:chgData name="Menglin Zhu" userId="5dda6ad5-c5cb-4bf5-91a8-a82124ad9eee" providerId="ADAL" clId="{981C640A-4D2D-234A-BF47-CB385C961F89}" dt="2025-03-30T01:34:41.108" v="17286" actId="478"/>
          <ac:picMkLst>
            <pc:docMk/>
            <pc:sldMk cId="395934546" sldId="773"/>
            <ac:picMk id="20" creationId="{453AA930-B128-27DD-70FB-7048EF0FED0F}"/>
          </ac:picMkLst>
        </pc:picChg>
        <pc:picChg chg="add mod modCrop">
          <ac:chgData name="Menglin Zhu" userId="5dda6ad5-c5cb-4bf5-91a8-a82124ad9eee" providerId="ADAL" clId="{981C640A-4D2D-234A-BF47-CB385C961F89}" dt="2025-03-30T01:46:21.782" v="17854" actId="1076"/>
          <ac:picMkLst>
            <pc:docMk/>
            <pc:sldMk cId="395934546" sldId="773"/>
            <ac:picMk id="21" creationId="{F368ACB7-5FD8-4FAD-1B8D-126647F7C75D}"/>
          </ac:picMkLst>
        </pc:picChg>
        <pc:picChg chg="add mod modCrop">
          <ac:chgData name="Menglin Zhu" userId="5dda6ad5-c5cb-4bf5-91a8-a82124ad9eee" providerId="ADAL" clId="{981C640A-4D2D-234A-BF47-CB385C961F89}" dt="2025-03-31T02:18:19.358" v="19576" actId="1036"/>
          <ac:picMkLst>
            <pc:docMk/>
            <pc:sldMk cId="395934546" sldId="773"/>
            <ac:picMk id="22" creationId="{72C24058-174E-7925-153E-70C9E1008BAE}"/>
          </ac:picMkLst>
        </pc:picChg>
        <pc:picChg chg="mod">
          <ac:chgData name="Menglin Zhu" userId="5dda6ad5-c5cb-4bf5-91a8-a82124ad9eee" providerId="ADAL" clId="{981C640A-4D2D-234A-BF47-CB385C961F89}" dt="2025-03-30T01:42:42.544" v="17646" actId="1076"/>
          <ac:picMkLst>
            <pc:docMk/>
            <pc:sldMk cId="395934546" sldId="773"/>
            <ac:picMk id="30" creationId="{13CD05FA-919D-032F-420C-07F623345224}"/>
          </ac:picMkLst>
        </pc:picChg>
        <pc:picChg chg="mod">
          <ac:chgData name="Menglin Zhu" userId="5dda6ad5-c5cb-4bf5-91a8-a82124ad9eee" providerId="ADAL" clId="{981C640A-4D2D-234A-BF47-CB385C961F89}" dt="2025-03-30T01:42:42.544" v="17646" actId="1076"/>
          <ac:picMkLst>
            <pc:docMk/>
            <pc:sldMk cId="395934546" sldId="773"/>
            <ac:picMk id="31" creationId="{CF443184-8E48-C537-8400-950CEBC51C14}"/>
          </ac:picMkLst>
        </pc:picChg>
        <pc:picChg chg="mod">
          <ac:chgData name="Menglin Zhu" userId="5dda6ad5-c5cb-4bf5-91a8-a82124ad9eee" providerId="ADAL" clId="{981C640A-4D2D-234A-BF47-CB385C961F89}" dt="2025-03-30T01:42:42.544" v="17646" actId="1076"/>
          <ac:picMkLst>
            <pc:docMk/>
            <pc:sldMk cId="395934546" sldId="773"/>
            <ac:picMk id="32" creationId="{89659BCE-19C5-62B9-2746-36E579FAAF61}"/>
          </ac:picMkLst>
        </pc:picChg>
        <pc:picChg chg="mod">
          <ac:chgData name="Menglin Zhu" userId="5dda6ad5-c5cb-4bf5-91a8-a82124ad9eee" providerId="ADAL" clId="{981C640A-4D2D-234A-BF47-CB385C961F89}" dt="2025-03-30T01:49:37.764" v="17978" actId="1037"/>
          <ac:picMkLst>
            <pc:docMk/>
            <pc:sldMk cId="395934546" sldId="773"/>
            <ac:picMk id="41" creationId="{21093A49-3C21-0B42-9240-84EAD6779C9F}"/>
          </ac:picMkLst>
        </pc:picChg>
        <pc:picChg chg="mod">
          <ac:chgData name="Menglin Zhu" userId="5dda6ad5-c5cb-4bf5-91a8-a82124ad9eee" providerId="ADAL" clId="{981C640A-4D2D-234A-BF47-CB385C961F89}" dt="2025-03-30T01:49:37.764" v="17978" actId="1037"/>
          <ac:picMkLst>
            <pc:docMk/>
            <pc:sldMk cId="395934546" sldId="773"/>
            <ac:picMk id="42" creationId="{DA07D1B3-B655-A0FB-C6B0-950291A8BE87}"/>
          </ac:picMkLst>
        </pc:picChg>
        <pc:picChg chg="mod">
          <ac:chgData name="Menglin Zhu" userId="5dda6ad5-c5cb-4bf5-91a8-a82124ad9eee" providerId="ADAL" clId="{981C640A-4D2D-234A-BF47-CB385C961F89}" dt="2025-03-31T02:18:19.358" v="19576" actId="1036"/>
          <ac:picMkLst>
            <pc:docMk/>
            <pc:sldMk cId="395934546" sldId="773"/>
            <ac:picMk id="43" creationId="{C424DA3B-6620-CEC0-F027-70DD90EEEC4A}"/>
          </ac:picMkLst>
        </pc:picChg>
        <pc:picChg chg="add mod">
          <ac:chgData name="Menglin Zhu" userId="5dda6ad5-c5cb-4bf5-91a8-a82124ad9eee" providerId="ADAL" clId="{981C640A-4D2D-234A-BF47-CB385C961F89}" dt="2025-03-30T01:39:56.340" v="17452" actId="1035"/>
          <ac:picMkLst>
            <pc:docMk/>
            <pc:sldMk cId="395934546" sldId="773"/>
            <ac:picMk id="15362" creationId="{48980D83-27A3-1CF3-E381-98236D2D7121}"/>
          </ac:picMkLst>
        </pc:picChg>
      </pc:sldChg>
      <pc:sldChg chg="addSp delSp modSp new mod modAnim">
        <pc:chgData name="Menglin Zhu" userId="5dda6ad5-c5cb-4bf5-91a8-a82124ad9eee" providerId="ADAL" clId="{981C640A-4D2D-234A-BF47-CB385C961F89}" dt="2025-03-30T02:34:58.641" v="19386" actId="114"/>
        <pc:sldMkLst>
          <pc:docMk/>
          <pc:sldMk cId="4088529837" sldId="774"/>
        </pc:sldMkLst>
        <pc:spChg chg="mod">
          <ac:chgData name="Menglin Zhu" userId="5dda6ad5-c5cb-4bf5-91a8-a82124ad9eee" providerId="ADAL" clId="{981C640A-4D2D-234A-BF47-CB385C961F89}" dt="2025-03-30T02:34:58.641" v="19386" actId="114"/>
          <ac:spMkLst>
            <pc:docMk/>
            <pc:sldMk cId="4088529837" sldId="774"/>
            <ac:spMk id="2" creationId="{D0361665-4DCD-4F35-021C-3CC8E86B4294}"/>
          </ac:spMkLst>
        </pc:spChg>
        <pc:spChg chg="add mod">
          <ac:chgData name="Menglin Zhu" userId="5dda6ad5-c5cb-4bf5-91a8-a82124ad9eee" providerId="ADAL" clId="{981C640A-4D2D-234A-BF47-CB385C961F89}" dt="2025-03-30T02:34:45.040" v="19381" actId="1036"/>
          <ac:spMkLst>
            <pc:docMk/>
            <pc:sldMk cId="4088529837" sldId="774"/>
            <ac:spMk id="3" creationId="{E2D2590B-DA7C-5EDB-86E6-98002E1314F4}"/>
          </ac:spMkLst>
        </pc:spChg>
        <pc:spChg chg="add del">
          <ac:chgData name="Menglin Zhu" userId="5dda6ad5-c5cb-4bf5-91a8-a82124ad9eee" providerId="ADAL" clId="{981C640A-4D2D-234A-BF47-CB385C961F89}" dt="2025-03-30T01:41:01.951" v="17486" actId="478"/>
          <ac:spMkLst>
            <pc:docMk/>
            <pc:sldMk cId="4088529837" sldId="774"/>
            <ac:spMk id="3" creationId="{F32DD14C-99B5-F89E-B41D-A011BF277660}"/>
          </ac:spMkLst>
        </pc:spChg>
        <pc:spChg chg="mod">
          <ac:chgData name="Menglin Zhu" userId="5dda6ad5-c5cb-4bf5-91a8-a82124ad9eee" providerId="ADAL" clId="{981C640A-4D2D-234A-BF47-CB385C961F89}" dt="2025-03-30T01:48:47.771" v="17955" actId="1076"/>
          <ac:spMkLst>
            <pc:docMk/>
            <pc:sldMk cId="4088529837" sldId="774"/>
            <ac:spMk id="7" creationId="{8713B7BF-FD72-4E88-9309-99ED13F8A52D}"/>
          </ac:spMkLst>
        </pc:spChg>
        <pc:spChg chg="mod">
          <ac:chgData name="Menglin Zhu" userId="5dda6ad5-c5cb-4bf5-91a8-a82124ad9eee" providerId="ADAL" clId="{981C640A-4D2D-234A-BF47-CB385C961F89}" dt="2025-03-30T01:48:47.771" v="17955" actId="1076"/>
          <ac:spMkLst>
            <pc:docMk/>
            <pc:sldMk cId="4088529837" sldId="774"/>
            <ac:spMk id="9" creationId="{25E01AA3-2DF5-44AB-D932-FB819D571968}"/>
          </ac:spMkLst>
        </pc:spChg>
        <pc:spChg chg="mod">
          <ac:chgData name="Menglin Zhu" userId="5dda6ad5-c5cb-4bf5-91a8-a82124ad9eee" providerId="ADAL" clId="{981C640A-4D2D-234A-BF47-CB385C961F89}" dt="2025-03-30T01:48:47.771" v="17955" actId="1076"/>
          <ac:spMkLst>
            <pc:docMk/>
            <pc:sldMk cId="4088529837" sldId="774"/>
            <ac:spMk id="10" creationId="{B2BB7E09-A146-5E70-741C-8D2CA76BE79C}"/>
          </ac:spMkLst>
        </pc:spChg>
        <pc:spChg chg="mod">
          <ac:chgData name="Menglin Zhu" userId="5dda6ad5-c5cb-4bf5-91a8-a82124ad9eee" providerId="ADAL" clId="{981C640A-4D2D-234A-BF47-CB385C961F89}" dt="2025-03-30T01:48:47.771" v="17955" actId="1076"/>
          <ac:spMkLst>
            <pc:docMk/>
            <pc:sldMk cId="4088529837" sldId="774"/>
            <ac:spMk id="11" creationId="{63AF2427-3593-2416-2CDB-3EBBC5CA5C28}"/>
          </ac:spMkLst>
        </pc:spChg>
        <pc:spChg chg="mod">
          <ac:chgData name="Menglin Zhu" userId="5dda6ad5-c5cb-4bf5-91a8-a82124ad9eee" providerId="ADAL" clId="{981C640A-4D2D-234A-BF47-CB385C961F89}" dt="2025-03-30T02:34:47.491" v="19385" actId="1036"/>
          <ac:spMkLst>
            <pc:docMk/>
            <pc:sldMk cId="4088529837" sldId="774"/>
            <ac:spMk id="17" creationId="{FF9F2B6C-98A4-B04E-2D52-C9627466187A}"/>
          </ac:spMkLst>
        </pc:spChg>
        <pc:spChg chg="add mod">
          <ac:chgData name="Menglin Zhu" userId="5dda6ad5-c5cb-4bf5-91a8-a82124ad9eee" providerId="ADAL" clId="{981C640A-4D2D-234A-BF47-CB385C961F89}" dt="2025-03-30T01:58:33.625" v="18367" actId="20577"/>
          <ac:spMkLst>
            <pc:docMk/>
            <pc:sldMk cId="4088529837" sldId="774"/>
            <ac:spMk id="19" creationId="{80FAF9FB-D543-A5B1-8B1A-FA13FCA2D8C5}"/>
          </ac:spMkLst>
        </pc:spChg>
        <pc:spChg chg="add del mod">
          <ac:chgData name="Menglin Zhu" userId="5dda6ad5-c5cb-4bf5-91a8-a82124ad9eee" providerId="ADAL" clId="{981C640A-4D2D-234A-BF47-CB385C961F89}" dt="2025-03-30T02:10:05.564" v="18710" actId="478"/>
          <ac:spMkLst>
            <pc:docMk/>
            <pc:sldMk cId="4088529837" sldId="774"/>
            <ac:spMk id="22" creationId="{459573FA-1AB4-4F5A-FDEC-DBB33DAB5617}"/>
          </ac:spMkLst>
        </pc:spChg>
        <pc:grpChg chg="del mod">
          <ac:chgData name="Menglin Zhu" userId="5dda6ad5-c5cb-4bf5-91a8-a82124ad9eee" providerId="ADAL" clId="{981C640A-4D2D-234A-BF47-CB385C961F89}" dt="2025-03-30T01:53:34.389" v="18102" actId="478"/>
          <ac:grpSpMkLst>
            <pc:docMk/>
            <pc:sldMk cId="4088529837" sldId="774"/>
            <ac:grpSpMk id="5" creationId="{E57913B6-0D6D-9D1D-B503-553E82D8E5AD}"/>
          </ac:grpSpMkLst>
        </pc:grpChg>
        <pc:grpChg chg="mod">
          <ac:chgData name="Menglin Zhu" userId="5dda6ad5-c5cb-4bf5-91a8-a82124ad9eee" providerId="ADAL" clId="{981C640A-4D2D-234A-BF47-CB385C961F89}" dt="2025-03-30T01:48:47.771" v="17955" actId="1076"/>
          <ac:grpSpMkLst>
            <pc:docMk/>
            <pc:sldMk cId="4088529837" sldId="774"/>
            <ac:grpSpMk id="6" creationId="{2127CCEC-18C5-3ABB-4F32-A1420CC22A19}"/>
          </ac:grpSpMkLst>
        </pc:grpChg>
        <pc:grpChg chg="mod">
          <ac:chgData name="Menglin Zhu" userId="5dda6ad5-c5cb-4bf5-91a8-a82124ad9eee" providerId="ADAL" clId="{981C640A-4D2D-234A-BF47-CB385C961F89}" dt="2025-03-30T01:48:47.771" v="17955" actId="1076"/>
          <ac:grpSpMkLst>
            <pc:docMk/>
            <pc:sldMk cId="4088529837" sldId="774"/>
            <ac:grpSpMk id="8" creationId="{A7D6238F-DD44-5467-B68F-36921432DB40}"/>
          </ac:grpSpMkLst>
        </pc:grpChg>
        <pc:grpChg chg="mod">
          <ac:chgData name="Menglin Zhu" userId="5dda6ad5-c5cb-4bf5-91a8-a82124ad9eee" providerId="ADAL" clId="{981C640A-4D2D-234A-BF47-CB385C961F89}" dt="2025-03-30T02:34:47.491" v="19385" actId="1036"/>
          <ac:grpSpMkLst>
            <pc:docMk/>
            <pc:sldMk cId="4088529837" sldId="774"/>
            <ac:grpSpMk id="15" creationId="{E9D04EC1-2703-5762-981F-29DD2A606007}"/>
          </ac:grpSpMkLst>
        </pc:grpChg>
        <pc:picChg chg="mod">
          <ac:chgData name="Menglin Zhu" userId="5dda6ad5-c5cb-4bf5-91a8-a82124ad9eee" providerId="ADAL" clId="{981C640A-4D2D-234A-BF47-CB385C961F89}" dt="2025-03-30T01:48:47.771" v="17955" actId="1076"/>
          <ac:picMkLst>
            <pc:docMk/>
            <pc:sldMk cId="4088529837" sldId="774"/>
            <ac:picMk id="12" creationId="{116360C2-164F-2C9A-EB08-55997FF4F21F}"/>
          </ac:picMkLst>
        </pc:picChg>
        <pc:picChg chg="mod">
          <ac:chgData name="Menglin Zhu" userId="5dda6ad5-c5cb-4bf5-91a8-a82124ad9eee" providerId="ADAL" clId="{981C640A-4D2D-234A-BF47-CB385C961F89}" dt="2025-03-30T01:48:47.771" v="17955" actId="1076"/>
          <ac:picMkLst>
            <pc:docMk/>
            <pc:sldMk cId="4088529837" sldId="774"/>
            <ac:picMk id="13" creationId="{FB93D7DA-1933-4CD4-2768-DF726FB8B889}"/>
          </ac:picMkLst>
        </pc:picChg>
        <pc:picChg chg="mod">
          <ac:chgData name="Menglin Zhu" userId="5dda6ad5-c5cb-4bf5-91a8-a82124ad9eee" providerId="ADAL" clId="{981C640A-4D2D-234A-BF47-CB385C961F89}" dt="2025-03-30T01:48:47.771" v="17955" actId="1076"/>
          <ac:picMkLst>
            <pc:docMk/>
            <pc:sldMk cId="4088529837" sldId="774"/>
            <ac:picMk id="14" creationId="{41D7771F-8446-64BB-D510-5D7D193F72C8}"/>
          </ac:picMkLst>
        </pc:picChg>
        <pc:picChg chg="mod">
          <ac:chgData name="Menglin Zhu" userId="5dda6ad5-c5cb-4bf5-91a8-a82124ad9eee" providerId="ADAL" clId="{981C640A-4D2D-234A-BF47-CB385C961F89}" dt="2025-03-30T02:34:47.491" v="19385" actId="1036"/>
          <ac:picMkLst>
            <pc:docMk/>
            <pc:sldMk cId="4088529837" sldId="774"/>
            <ac:picMk id="16" creationId="{C2D8436D-E630-04EE-0BAD-E7B903C422D2}"/>
          </ac:picMkLst>
        </pc:picChg>
        <pc:picChg chg="add mod modCrop">
          <ac:chgData name="Menglin Zhu" userId="5dda6ad5-c5cb-4bf5-91a8-a82124ad9eee" providerId="ADAL" clId="{981C640A-4D2D-234A-BF47-CB385C961F89}" dt="2025-03-30T02:34:47.491" v="19385" actId="1036"/>
          <ac:picMkLst>
            <pc:docMk/>
            <pc:sldMk cId="4088529837" sldId="774"/>
            <ac:picMk id="24" creationId="{8165FBB0-66BD-FBE9-7323-F70AF39CF16B}"/>
          </ac:picMkLst>
        </pc:picChg>
        <pc:cxnChg chg="del mod">
          <ac:chgData name="Menglin Zhu" userId="5dda6ad5-c5cb-4bf5-91a8-a82124ad9eee" providerId="ADAL" clId="{981C640A-4D2D-234A-BF47-CB385C961F89}" dt="2025-03-30T01:53:49.409" v="18103" actId="478"/>
          <ac:cxnSpMkLst>
            <pc:docMk/>
            <pc:sldMk cId="4088529837" sldId="774"/>
            <ac:cxnSpMk id="18" creationId="{2E9B4B8D-086D-FD9A-E515-83084AAF7AAF}"/>
          </ac:cxnSpMkLst>
        </pc:cxnChg>
        <pc:cxnChg chg="add del mod">
          <ac:chgData name="Menglin Zhu" userId="5dda6ad5-c5cb-4bf5-91a8-a82124ad9eee" providerId="ADAL" clId="{981C640A-4D2D-234A-BF47-CB385C961F89}" dt="2025-03-30T02:01:57.335" v="18377" actId="478"/>
          <ac:cxnSpMkLst>
            <pc:docMk/>
            <pc:sldMk cId="4088529837" sldId="774"/>
            <ac:cxnSpMk id="21" creationId="{DDFFB947-6AC7-D792-6AC0-4FD2A2DFB7F8}"/>
          </ac:cxnSpMkLst>
        </pc:cxnChg>
      </pc:sldChg>
      <pc:sldChg chg="delSp modSp new mod">
        <pc:chgData name="Menglin Zhu" userId="5dda6ad5-c5cb-4bf5-91a8-a82124ad9eee" providerId="ADAL" clId="{981C640A-4D2D-234A-BF47-CB385C961F89}" dt="2025-03-30T02:25:06.211" v="19270" actId="478"/>
        <pc:sldMkLst>
          <pc:docMk/>
          <pc:sldMk cId="3915131728" sldId="775"/>
        </pc:sldMkLst>
        <pc:spChg chg="mod">
          <ac:chgData name="Menglin Zhu" userId="5dda6ad5-c5cb-4bf5-91a8-a82124ad9eee" providerId="ADAL" clId="{981C640A-4D2D-234A-BF47-CB385C961F89}" dt="2025-03-30T02:25:04.949" v="19269" actId="20577"/>
          <ac:spMkLst>
            <pc:docMk/>
            <pc:sldMk cId="3915131728" sldId="775"/>
            <ac:spMk id="2" creationId="{D6734EED-5787-5E2E-17FD-C3AA25CF0CDC}"/>
          </ac:spMkLst>
        </pc:spChg>
        <pc:spChg chg="del">
          <ac:chgData name="Menglin Zhu" userId="5dda6ad5-c5cb-4bf5-91a8-a82124ad9eee" providerId="ADAL" clId="{981C640A-4D2D-234A-BF47-CB385C961F89}" dt="2025-03-30T02:25:06.211" v="19270" actId="478"/>
          <ac:spMkLst>
            <pc:docMk/>
            <pc:sldMk cId="3915131728" sldId="775"/>
            <ac:spMk id="3" creationId="{101148EA-74E6-ACF0-C786-B8F42EFE1DAA}"/>
          </ac:spMkLst>
        </pc:spChg>
      </pc:sldChg>
      <pc:sldChg chg="delSp add mod modTransition modAnim">
        <pc:chgData name="Menglin Zhu" userId="5dda6ad5-c5cb-4bf5-91a8-a82124ad9eee" providerId="ADAL" clId="{981C640A-4D2D-234A-BF47-CB385C961F89}" dt="2025-03-31T02:18:59.644" v="19577"/>
        <pc:sldMkLst>
          <pc:docMk/>
          <pc:sldMk cId="3574629884" sldId="776"/>
        </pc:sldMkLst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5" creationId="{57031F40-8388-1D30-3758-B25339AE9E10}"/>
          </ac:spMkLst>
        </pc:spChg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9" creationId="{C36A87B8-1A79-FB24-9CB4-030077796F63}"/>
          </ac:spMkLst>
        </pc:spChg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10" creationId="{AAC650DB-A753-E78C-B9AD-43EF9BFB8D27}"/>
          </ac:spMkLst>
        </pc:spChg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23" creationId="{629F4AB7-5584-B4FA-1963-0C85153A54E4}"/>
          </ac:spMkLst>
        </pc:spChg>
        <pc:spChg chg="del">
          <ac:chgData name="Menglin Zhu" userId="5dda6ad5-c5cb-4bf5-91a8-a82124ad9eee" providerId="ADAL" clId="{981C640A-4D2D-234A-BF47-CB385C961F89}" dt="2025-03-30T02:29:36.024" v="19336" actId="478"/>
          <ac:spMkLst>
            <pc:docMk/>
            <pc:sldMk cId="3574629884" sldId="776"/>
            <ac:spMk id="24" creationId="{6A65B4A5-BC54-C2E3-AE97-5D57FB2D08D2}"/>
          </ac:spMkLst>
        </pc:spChg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40" creationId="{481FA4F4-B73F-40AA-5048-2889738B68E0}"/>
          </ac:spMkLst>
        </pc:spChg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41" creationId="{01D2D225-2F36-3D85-5168-26D3883E8902}"/>
          </ac:spMkLst>
        </pc:spChg>
        <pc:spChg chg="del">
          <ac:chgData name="Menglin Zhu" userId="5dda6ad5-c5cb-4bf5-91a8-a82124ad9eee" providerId="ADAL" clId="{981C640A-4D2D-234A-BF47-CB385C961F89}" dt="2025-03-30T02:29:36.024" v="19336" actId="478"/>
          <ac:spMkLst>
            <pc:docMk/>
            <pc:sldMk cId="3574629884" sldId="776"/>
            <ac:spMk id="42" creationId="{08CE4F48-2640-5B7E-6E8B-80BD83CB416F}"/>
          </ac:spMkLst>
        </pc:spChg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44" creationId="{C175E8C5-0AB4-28C3-CC38-820CCCF6253D}"/>
          </ac:spMkLst>
        </pc:spChg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45" creationId="{E32CD9C5-DC1C-9097-DA90-935F5BE4DC18}"/>
          </ac:spMkLst>
        </pc:spChg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46" creationId="{6C0C3CA3-4D48-35FD-5663-67BD5075D992}"/>
          </ac:spMkLst>
        </pc:spChg>
        <pc:spChg chg="del">
          <ac:chgData name="Menglin Zhu" userId="5dda6ad5-c5cb-4bf5-91a8-a82124ad9eee" providerId="ADAL" clId="{981C640A-4D2D-234A-BF47-CB385C961F89}" dt="2025-03-30T02:29:34.320" v="19335" actId="478"/>
          <ac:spMkLst>
            <pc:docMk/>
            <pc:sldMk cId="3574629884" sldId="776"/>
            <ac:spMk id="48" creationId="{1260F4DC-164F-7E72-442B-11EB963551C0}"/>
          </ac:spMkLst>
        </pc:spChg>
        <pc:spChg chg="del">
          <ac:chgData name="Menglin Zhu" userId="5dda6ad5-c5cb-4bf5-91a8-a82124ad9eee" providerId="ADAL" clId="{981C640A-4D2D-234A-BF47-CB385C961F89}" dt="2025-03-30T02:29:36.024" v="19336" actId="478"/>
          <ac:spMkLst>
            <pc:docMk/>
            <pc:sldMk cId="3574629884" sldId="776"/>
            <ac:spMk id="49" creationId="{C97B3E21-27E5-8038-F14C-6C9D3E9F10B2}"/>
          </ac:spMkLst>
        </pc:spChg>
      </pc:sldChg>
    </pc:docChg>
  </pc:docChgLst>
  <pc:docChgLst>
    <pc:chgData name="Menglin Zhu" userId="5dda6ad5-c5cb-4bf5-91a8-a82124ad9eee" providerId="ADAL" clId="{7FE1CEE4-BB15-EA47-BFA3-69306ABA0819}"/>
    <pc:docChg chg="undo redo custSel addSld delSld modSld">
      <pc:chgData name="Menglin Zhu" userId="5dda6ad5-c5cb-4bf5-91a8-a82124ad9eee" providerId="ADAL" clId="{7FE1CEE4-BB15-EA47-BFA3-69306ABA0819}" dt="2025-01-28T14:03:36.452" v="6758" actId="478"/>
      <pc:docMkLst>
        <pc:docMk/>
      </pc:docMkLst>
      <pc:sldChg chg="add del">
        <pc:chgData name="Menglin Zhu" userId="5dda6ad5-c5cb-4bf5-91a8-a82124ad9eee" providerId="ADAL" clId="{7FE1CEE4-BB15-EA47-BFA3-69306ABA0819}" dt="2025-01-27T02:32:31.980" v="6501" actId="2696"/>
        <pc:sldMkLst>
          <pc:docMk/>
          <pc:sldMk cId="46818487" sldId="267"/>
        </pc:sldMkLst>
      </pc:sldChg>
      <pc:sldChg chg="addSp delSp modSp mod modTransition addAnim delAnim modAnim">
        <pc:chgData name="Menglin Zhu" userId="5dda6ad5-c5cb-4bf5-91a8-a82124ad9eee" providerId="ADAL" clId="{7FE1CEE4-BB15-EA47-BFA3-69306ABA0819}" dt="2025-01-27T01:06:05.133" v="6499"/>
        <pc:sldMkLst>
          <pc:docMk/>
          <pc:sldMk cId="3038833507" sldId="696"/>
        </pc:sldMkLst>
      </pc:sldChg>
      <pc:sldChg chg="addSp delSp modSp mod modTransition addAnim delAnim modAnim modNotesTx">
        <pc:chgData name="Menglin Zhu" userId="5dda6ad5-c5cb-4bf5-91a8-a82124ad9eee" providerId="ADAL" clId="{7FE1CEE4-BB15-EA47-BFA3-69306ABA0819}" dt="2025-01-28T14:02:50.873" v="6751" actId="1076"/>
        <pc:sldMkLst>
          <pc:docMk/>
          <pc:sldMk cId="2031177248" sldId="697"/>
        </pc:sldMkLst>
      </pc:sldChg>
      <pc:sldChg chg="addSp delSp modSp mod modTransition delAnim modAnim">
        <pc:chgData name="Menglin Zhu" userId="5dda6ad5-c5cb-4bf5-91a8-a82124ad9eee" providerId="ADAL" clId="{7FE1CEE4-BB15-EA47-BFA3-69306ABA0819}" dt="2025-01-28T14:03:36.452" v="6758" actId="478"/>
        <pc:sldMkLst>
          <pc:docMk/>
          <pc:sldMk cId="2083851698" sldId="698"/>
        </pc:sldMkLst>
      </pc:sldChg>
      <pc:sldChg chg="modSp new del mod modShow">
        <pc:chgData name="Menglin Zhu" userId="5dda6ad5-c5cb-4bf5-91a8-a82124ad9eee" providerId="ADAL" clId="{7FE1CEE4-BB15-EA47-BFA3-69306ABA0819}" dt="2025-01-27T02:32:35.202" v="6503" actId="2696"/>
        <pc:sldMkLst>
          <pc:docMk/>
          <pc:sldMk cId="31700028" sldId="699"/>
        </pc:sldMkLst>
      </pc:sldChg>
      <pc:sldChg chg="modSp new add del mod modShow">
        <pc:chgData name="Menglin Zhu" userId="5dda6ad5-c5cb-4bf5-91a8-a82124ad9eee" providerId="ADAL" clId="{7FE1CEE4-BB15-EA47-BFA3-69306ABA0819}" dt="2025-01-27T02:32:39.745" v="6505" actId="2696"/>
        <pc:sldMkLst>
          <pc:docMk/>
          <pc:sldMk cId="2831574583" sldId="700"/>
        </pc:sldMkLst>
      </pc:sldChg>
      <pc:sldChg chg="addSp delSp modSp new add del mod modShow">
        <pc:chgData name="Menglin Zhu" userId="5dda6ad5-c5cb-4bf5-91a8-a82124ad9eee" providerId="ADAL" clId="{7FE1CEE4-BB15-EA47-BFA3-69306ABA0819}" dt="2025-01-27T02:32:33.866" v="6502" actId="2696"/>
        <pc:sldMkLst>
          <pc:docMk/>
          <pc:sldMk cId="2313373508" sldId="701"/>
        </pc:sldMkLst>
      </pc:sldChg>
      <pc:sldChg chg="delSp add mod modAnim modShow">
        <pc:chgData name="Menglin Zhu" userId="5dda6ad5-c5cb-4bf5-91a8-a82124ad9eee" providerId="ADAL" clId="{7FE1CEE4-BB15-EA47-BFA3-69306ABA0819}" dt="2025-01-28T14:03:11.119" v="6753" actId="478"/>
        <pc:sldMkLst>
          <pc:docMk/>
          <pc:sldMk cId="2705569158" sldId="701"/>
        </pc:sldMkLst>
      </pc:sldChg>
      <pc:sldChg chg="delSp modSp add mod delAnim modAnim modShow">
        <pc:chgData name="Menglin Zhu" userId="5dda6ad5-c5cb-4bf5-91a8-a82124ad9eee" providerId="ADAL" clId="{7FE1CEE4-BB15-EA47-BFA3-69306ABA0819}" dt="2025-01-28T14:03:24.985" v="6755" actId="478"/>
        <pc:sldMkLst>
          <pc:docMk/>
          <pc:sldMk cId="1262592915" sldId="702"/>
        </pc:sldMkLst>
      </pc:sldChg>
      <pc:sldChg chg="delSp add del mod modShow">
        <pc:chgData name="Menglin Zhu" userId="5dda6ad5-c5cb-4bf5-91a8-a82124ad9eee" providerId="ADAL" clId="{7FE1CEE4-BB15-EA47-BFA3-69306ABA0819}" dt="2025-01-27T02:32:30.576" v="6500" actId="2696"/>
        <pc:sldMkLst>
          <pc:docMk/>
          <pc:sldMk cId="3589425701" sldId="702"/>
        </pc:sldMkLst>
      </pc:sldChg>
      <pc:sldChg chg="add del modAnim">
        <pc:chgData name="Menglin Zhu" userId="5dda6ad5-c5cb-4bf5-91a8-a82124ad9eee" providerId="ADAL" clId="{7FE1CEE4-BB15-EA47-BFA3-69306ABA0819}" dt="2025-01-27T01:06:05.133" v="6499"/>
        <pc:sldMkLst>
          <pc:docMk/>
          <pc:sldMk cId="360928026" sldId="703"/>
        </pc:sldMkLst>
      </pc:sldChg>
      <pc:sldChg chg="delSp add mod delAnim modAnim modShow">
        <pc:chgData name="Menglin Zhu" userId="5dda6ad5-c5cb-4bf5-91a8-a82124ad9eee" providerId="ADAL" clId="{7FE1CEE4-BB15-EA47-BFA3-69306ABA0819}" dt="2025-01-28T14:03:33.680" v="6757" actId="478"/>
        <pc:sldMkLst>
          <pc:docMk/>
          <pc:sldMk cId="3247554614" sldId="703"/>
        </pc:sldMkLst>
      </pc:sldChg>
      <pc:sldChg chg="addSp modSp add del mod modTransition modAnim">
        <pc:chgData name="Menglin Zhu" userId="5dda6ad5-c5cb-4bf5-91a8-a82124ad9eee" providerId="ADAL" clId="{7FE1CEE4-BB15-EA47-BFA3-69306ABA0819}" dt="2025-01-27T01:06:05.133" v="6499"/>
        <pc:sldMkLst>
          <pc:docMk/>
          <pc:sldMk cId="3368146357" sldId="704"/>
        </pc:sldMkLst>
      </pc:sldChg>
      <pc:sldChg chg="addSp modSp add del mod modTransition modAnim">
        <pc:chgData name="Menglin Zhu" userId="5dda6ad5-c5cb-4bf5-91a8-a82124ad9eee" providerId="ADAL" clId="{7FE1CEE4-BB15-EA47-BFA3-69306ABA0819}" dt="2025-01-27T01:06:05.133" v="6499"/>
        <pc:sldMkLst>
          <pc:docMk/>
          <pc:sldMk cId="1697382314" sldId="705"/>
        </pc:sldMkLst>
      </pc:sldChg>
      <pc:sldChg chg="add del modAnim">
        <pc:chgData name="Menglin Zhu" userId="5dda6ad5-c5cb-4bf5-91a8-a82124ad9eee" providerId="ADAL" clId="{7FE1CEE4-BB15-EA47-BFA3-69306ABA0819}" dt="2025-01-27T01:05:48.570" v="6277"/>
        <pc:sldMkLst>
          <pc:docMk/>
          <pc:sldMk cId="3538882400" sldId="706"/>
        </pc:sldMkLst>
      </pc:sldChg>
      <pc:sldChg chg="addSp modSp add del mod modTransition modAnim">
        <pc:chgData name="Menglin Zhu" userId="5dda6ad5-c5cb-4bf5-91a8-a82124ad9eee" providerId="ADAL" clId="{7FE1CEE4-BB15-EA47-BFA3-69306ABA0819}" dt="2025-01-27T01:05:48.570" v="6277"/>
        <pc:sldMkLst>
          <pc:docMk/>
          <pc:sldMk cId="2705871627" sldId="707"/>
        </pc:sldMkLst>
      </pc:sldChg>
      <pc:sldChg chg="modSp add del modTransition modAnim">
        <pc:chgData name="Menglin Zhu" userId="5dda6ad5-c5cb-4bf5-91a8-a82124ad9eee" providerId="ADAL" clId="{7FE1CEE4-BB15-EA47-BFA3-69306ABA0819}" dt="2025-01-27T01:05:48.570" v="6277"/>
        <pc:sldMkLst>
          <pc:docMk/>
          <pc:sldMk cId="3616535447" sldId="708"/>
        </pc:sldMkLst>
      </pc:sldChg>
      <pc:sldChg chg="addSp modSp add del mod modTransition modAnim">
        <pc:chgData name="Menglin Zhu" userId="5dda6ad5-c5cb-4bf5-91a8-a82124ad9eee" providerId="ADAL" clId="{7FE1CEE4-BB15-EA47-BFA3-69306ABA0819}" dt="2025-01-27T01:05:48.570" v="6277"/>
        <pc:sldMkLst>
          <pc:docMk/>
          <pc:sldMk cId="3075164407" sldId="709"/>
        </pc:sldMkLst>
      </pc:sldChg>
      <pc:sldChg chg="addSp delSp modSp add del mod modTransition modAnim">
        <pc:chgData name="Menglin Zhu" userId="5dda6ad5-c5cb-4bf5-91a8-a82124ad9eee" providerId="ADAL" clId="{7FE1CEE4-BB15-EA47-BFA3-69306ABA0819}" dt="2025-01-27T01:05:48.570" v="6277"/>
        <pc:sldMkLst>
          <pc:docMk/>
          <pc:sldMk cId="2155540361" sldId="710"/>
        </pc:sldMkLst>
      </pc:sldChg>
      <pc:sldChg chg="modSp add del modTransition modAnim">
        <pc:chgData name="Menglin Zhu" userId="5dda6ad5-c5cb-4bf5-91a8-a82124ad9eee" providerId="ADAL" clId="{7FE1CEE4-BB15-EA47-BFA3-69306ABA0819}" dt="2025-01-27T01:05:48.570" v="6277"/>
        <pc:sldMkLst>
          <pc:docMk/>
          <pc:sldMk cId="3983709988" sldId="711"/>
        </pc:sldMkLst>
      </pc:sldChg>
      <pc:sldChg chg="addSp delSp modSp add del mod modTransition addAnim delAnim modAnim">
        <pc:chgData name="Menglin Zhu" userId="5dda6ad5-c5cb-4bf5-91a8-a82124ad9eee" providerId="ADAL" clId="{7FE1CEE4-BB15-EA47-BFA3-69306ABA0819}" dt="2025-01-27T01:05:48.570" v="6277"/>
        <pc:sldMkLst>
          <pc:docMk/>
          <pc:sldMk cId="1465305892" sldId="712"/>
        </pc:sldMkLst>
      </pc:sldChg>
      <pc:sldChg chg="modSp add del modTransition modAnim">
        <pc:chgData name="Menglin Zhu" userId="5dda6ad5-c5cb-4bf5-91a8-a82124ad9eee" providerId="ADAL" clId="{7FE1CEE4-BB15-EA47-BFA3-69306ABA0819}" dt="2025-01-27T01:05:48.570" v="6277"/>
        <pc:sldMkLst>
          <pc:docMk/>
          <pc:sldMk cId="2959932118" sldId="713"/>
        </pc:sldMkLst>
      </pc:sldChg>
      <pc:sldChg chg="addSp delSp modSp add del mod modTransition addAnim delAnim modAnim">
        <pc:chgData name="Menglin Zhu" userId="5dda6ad5-c5cb-4bf5-91a8-a82124ad9eee" providerId="ADAL" clId="{7FE1CEE4-BB15-EA47-BFA3-69306ABA0819}" dt="2025-01-27T01:05:48.570" v="6277"/>
        <pc:sldMkLst>
          <pc:docMk/>
          <pc:sldMk cId="1876964587" sldId="714"/>
        </pc:sldMkLst>
      </pc:sldChg>
      <pc:sldChg chg="addSp modSp add del mod modTransition modAnim">
        <pc:chgData name="Menglin Zhu" userId="5dda6ad5-c5cb-4bf5-91a8-a82124ad9eee" providerId="ADAL" clId="{7FE1CEE4-BB15-EA47-BFA3-69306ABA0819}" dt="2025-01-27T01:05:48.570" v="6277"/>
        <pc:sldMkLst>
          <pc:docMk/>
          <pc:sldMk cId="637764572" sldId="715"/>
        </pc:sldMkLst>
      </pc:sldChg>
      <pc:sldChg chg="modSp add del modTransition">
        <pc:chgData name="Menglin Zhu" userId="5dda6ad5-c5cb-4bf5-91a8-a82124ad9eee" providerId="ADAL" clId="{7FE1CEE4-BB15-EA47-BFA3-69306ABA0819}" dt="2025-01-27T01:05:48.570" v="6277"/>
        <pc:sldMkLst>
          <pc:docMk/>
          <pc:sldMk cId="594091063" sldId="716"/>
        </pc:sldMkLst>
      </pc:sldChg>
      <pc:sldChg chg="addSp modSp add del mod modTransition modAnim">
        <pc:chgData name="Menglin Zhu" userId="5dda6ad5-c5cb-4bf5-91a8-a82124ad9eee" providerId="ADAL" clId="{7FE1CEE4-BB15-EA47-BFA3-69306ABA0819}" dt="2025-01-27T01:05:48.570" v="6277"/>
        <pc:sldMkLst>
          <pc:docMk/>
          <pc:sldMk cId="4155250435" sldId="717"/>
        </pc:sldMkLst>
      </pc:sldChg>
    </pc:docChg>
  </pc:docChgLst>
  <pc:docChgLst>
    <pc:chgData name="Menglin Zhu" userId="5dda6ad5-c5cb-4bf5-91a8-a82124ad9eee" providerId="ADAL" clId="{A5E74229-6668-F146-963F-F36EE089303C}"/>
    <pc:docChg chg="delSld">
      <pc:chgData name="Menglin Zhu" userId="5dda6ad5-c5cb-4bf5-91a8-a82124ad9eee" providerId="ADAL" clId="{A5E74229-6668-F146-963F-F36EE089303C}" dt="2025-03-27T15:04:51.843" v="27" actId="2696"/>
      <pc:docMkLst>
        <pc:docMk/>
      </pc:docMkLst>
      <pc:sldChg chg="del">
        <pc:chgData name="Menglin Zhu" userId="5dda6ad5-c5cb-4bf5-91a8-a82124ad9eee" providerId="ADAL" clId="{A5E74229-6668-F146-963F-F36EE089303C}" dt="2025-03-27T15:04:51.742" v="9" actId="2696"/>
        <pc:sldMkLst>
          <pc:docMk/>
          <pc:sldMk cId="1517039630" sldId="268"/>
        </pc:sldMkLst>
      </pc:sldChg>
      <pc:sldChg chg="del">
        <pc:chgData name="Menglin Zhu" userId="5dda6ad5-c5cb-4bf5-91a8-a82124ad9eee" providerId="ADAL" clId="{A5E74229-6668-F146-963F-F36EE089303C}" dt="2025-03-27T15:04:51.733" v="8" actId="2696"/>
        <pc:sldMkLst>
          <pc:docMk/>
          <pc:sldMk cId="709468448" sldId="385"/>
        </pc:sldMkLst>
      </pc:sldChg>
      <pc:sldChg chg="del">
        <pc:chgData name="Menglin Zhu" userId="5dda6ad5-c5cb-4bf5-91a8-a82124ad9eee" providerId="ADAL" clId="{A5E74229-6668-F146-963F-F36EE089303C}" dt="2025-03-27T15:04:51.745" v="10" actId="2696"/>
        <pc:sldMkLst>
          <pc:docMk/>
          <pc:sldMk cId="497326996" sldId="387"/>
        </pc:sldMkLst>
      </pc:sldChg>
      <pc:sldChg chg="del">
        <pc:chgData name="Menglin Zhu" userId="5dda6ad5-c5cb-4bf5-91a8-a82124ad9eee" providerId="ADAL" clId="{A5E74229-6668-F146-963F-F36EE089303C}" dt="2025-03-27T15:04:51.721" v="7" actId="2696"/>
        <pc:sldMkLst>
          <pc:docMk/>
          <pc:sldMk cId="2517826308" sldId="694"/>
        </pc:sldMkLst>
      </pc:sldChg>
      <pc:sldChg chg="del">
        <pc:chgData name="Menglin Zhu" userId="5dda6ad5-c5cb-4bf5-91a8-a82124ad9eee" providerId="ADAL" clId="{A5E74229-6668-F146-963F-F36EE089303C}" dt="2025-03-27T15:04:51.621" v="5" actId="2696"/>
        <pc:sldMkLst>
          <pc:docMk/>
          <pc:sldMk cId="2424990731" sldId="695"/>
        </pc:sldMkLst>
      </pc:sldChg>
      <pc:sldChg chg="del">
        <pc:chgData name="Menglin Zhu" userId="5dda6ad5-c5cb-4bf5-91a8-a82124ad9eee" providerId="ADAL" clId="{A5E74229-6668-F146-963F-F36EE089303C}" dt="2025-03-27T15:04:51.843" v="27" actId="2696"/>
        <pc:sldMkLst>
          <pc:docMk/>
          <pc:sldMk cId="2209344096" sldId="697"/>
        </pc:sldMkLst>
      </pc:sldChg>
      <pc:sldChg chg="del">
        <pc:chgData name="Menglin Zhu" userId="5dda6ad5-c5cb-4bf5-91a8-a82124ad9eee" providerId="ADAL" clId="{A5E74229-6668-F146-963F-F36EE089303C}" dt="2025-03-27T15:04:51.762" v="14" actId="2696"/>
        <pc:sldMkLst>
          <pc:docMk/>
          <pc:sldMk cId="903069252" sldId="698"/>
        </pc:sldMkLst>
      </pc:sldChg>
      <pc:sldChg chg="del">
        <pc:chgData name="Menglin Zhu" userId="5dda6ad5-c5cb-4bf5-91a8-a82124ad9eee" providerId="ADAL" clId="{A5E74229-6668-F146-963F-F36EE089303C}" dt="2025-03-27T15:04:51.625" v="6" actId="2696"/>
        <pc:sldMkLst>
          <pc:docMk/>
          <pc:sldMk cId="3795792109" sldId="701"/>
        </pc:sldMkLst>
      </pc:sldChg>
      <pc:sldChg chg="del">
        <pc:chgData name="Menglin Zhu" userId="5dda6ad5-c5cb-4bf5-91a8-a82124ad9eee" providerId="ADAL" clId="{A5E74229-6668-F146-963F-F36EE089303C}" dt="2025-03-27T15:04:51.804" v="23" actId="2696"/>
        <pc:sldMkLst>
          <pc:docMk/>
          <pc:sldMk cId="3413506418" sldId="703"/>
        </pc:sldMkLst>
      </pc:sldChg>
      <pc:sldChg chg="del">
        <pc:chgData name="Menglin Zhu" userId="5dda6ad5-c5cb-4bf5-91a8-a82124ad9eee" providerId="ADAL" clId="{A5E74229-6668-F146-963F-F36EE089303C}" dt="2025-03-27T15:04:51.774" v="18" actId="2696"/>
        <pc:sldMkLst>
          <pc:docMk/>
          <pc:sldMk cId="1179592975" sldId="704"/>
        </pc:sldMkLst>
      </pc:sldChg>
      <pc:sldChg chg="del">
        <pc:chgData name="Menglin Zhu" userId="5dda6ad5-c5cb-4bf5-91a8-a82124ad9eee" providerId="ADAL" clId="{A5E74229-6668-F146-963F-F36EE089303C}" dt="2025-03-27T15:04:51.754" v="12" actId="2696"/>
        <pc:sldMkLst>
          <pc:docMk/>
          <pc:sldMk cId="2555313931" sldId="706"/>
        </pc:sldMkLst>
      </pc:sldChg>
      <pc:sldChg chg="del">
        <pc:chgData name="Menglin Zhu" userId="5dda6ad5-c5cb-4bf5-91a8-a82124ad9eee" providerId="ADAL" clId="{A5E74229-6668-F146-963F-F36EE089303C}" dt="2025-03-27T15:04:37.286" v="2" actId="2696"/>
        <pc:sldMkLst>
          <pc:docMk/>
          <pc:sldMk cId="1511207368" sldId="712"/>
        </pc:sldMkLst>
      </pc:sldChg>
      <pc:sldChg chg="del">
        <pc:chgData name="Menglin Zhu" userId="5dda6ad5-c5cb-4bf5-91a8-a82124ad9eee" providerId="ADAL" clId="{A5E74229-6668-F146-963F-F36EE089303C}" dt="2025-03-27T15:04:31.268" v="0" actId="2696"/>
        <pc:sldMkLst>
          <pc:docMk/>
          <pc:sldMk cId="3202801372" sldId="723"/>
        </pc:sldMkLst>
      </pc:sldChg>
      <pc:sldChg chg="del">
        <pc:chgData name="Menglin Zhu" userId="5dda6ad5-c5cb-4bf5-91a8-a82124ad9eee" providerId="ADAL" clId="{A5E74229-6668-F146-963F-F36EE089303C}" dt="2025-03-27T15:04:31.285" v="1" actId="2696"/>
        <pc:sldMkLst>
          <pc:docMk/>
          <pc:sldMk cId="16889775" sldId="724"/>
        </pc:sldMkLst>
      </pc:sldChg>
      <pc:sldChg chg="del">
        <pc:chgData name="Menglin Zhu" userId="5dda6ad5-c5cb-4bf5-91a8-a82124ad9eee" providerId="ADAL" clId="{A5E74229-6668-F146-963F-F36EE089303C}" dt="2025-03-27T15:04:51.769" v="16" actId="2696"/>
        <pc:sldMkLst>
          <pc:docMk/>
          <pc:sldMk cId="3443044629" sldId="728"/>
        </pc:sldMkLst>
      </pc:sldChg>
      <pc:sldChg chg="del">
        <pc:chgData name="Menglin Zhu" userId="5dda6ad5-c5cb-4bf5-91a8-a82124ad9eee" providerId="ADAL" clId="{A5E74229-6668-F146-963F-F36EE089303C}" dt="2025-03-27T15:04:51.770" v="17" actId="2696"/>
        <pc:sldMkLst>
          <pc:docMk/>
          <pc:sldMk cId="3379589776" sldId="729"/>
        </pc:sldMkLst>
      </pc:sldChg>
      <pc:sldChg chg="del">
        <pc:chgData name="Menglin Zhu" userId="5dda6ad5-c5cb-4bf5-91a8-a82124ad9eee" providerId="ADAL" clId="{A5E74229-6668-F146-963F-F36EE089303C}" dt="2025-03-27T15:04:51.748" v="11" actId="2696"/>
        <pc:sldMkLst>
          <pc:docMk/>
          <pc:sldMk cId="345222190" sldId="730"/>
        </pc:sldMkLst>
      </pc:sldChg>
      <pc:sldChg chg="del">
        <pc:chgData name="Menglin Zhu" userId="5dda6ad5-c5cb-4bf5-91a8-a82124ad9eee" providerId="ADAL" clId="{A5E74229-6668-F146-963F-F36EE089303C}" dt="2025-03-27T15:04:51.798" v="21" actId="2696"/>
        <pc:sldMkLst>
          <pc:docMk/>
          <pc:sldMk cId="2813097719" sldId="731"/>
        </pc:sldMkLst>
      </pc:sldChg>
      <pc:sldChg chg="del">
        <pc:chgData name="Menglin Zhu" userId="5dda6ad5-c5cb-4bf5-91a8-a82124ad9eee" providerId="ADAL" clId="{A5E74229-6668-F146-963F-F36EE089303C}" dt="2025-03-27T15:04:51.616" v="4" actId="2696"/>
        <pc:sldMkLst>
          <pc:docMk/>
          <pc:sldMk cId="3097581284" sldId="732"/>
        </pc:sldMkLst>
      </pc:sldChg>
      <pc:sldChg chg="del">
        <pc:chgData name="Menglin Zhu" userId="5dda6ad5-c5cb-4bf5-91a8-a82124ad9eee" providerId="ADAL" clId="{A5E74229-6668-F146-963F-F36EE089303C}" dt="2025-03-27T15:04:51.811" v="26" actId="2696"/>
        <pc:sldMkLst>
          <pc:docMk/>
          <pc:sldMk cId="3484463079" sldId="733"/>
        </pc:sldMkLst>
      </pc:sldChg>
      <pc:sldChg chg="del">
        <pc:chgData name="Menglin Zhu" userId="5dda6ad5-c5cb-4bf5-91a8-a82124ad9eee" providerId="ADAL" clId="{A5E74229-6668-F146-963F-F36EE089303C}" dt="2025-03-27T15:04:51.766" v="15" actId="2696"/>
        <pc:sldMkLst>
          <pc:docMk/>
          <pc:sldMk cId="934640458" sldId="734"/>
        </pc:sldMkLst>
      </pc:sldChg>
      <pc:sldChg chg="del">
        <pc:chgData name="Menglin Zhu" userId="5dda6ad5-c5cb-4bf5-91a8-a82124ad9eee" providerId="ADAL" clId="{A5E74229-6668-F146-963F-F36EE089303C}" dt="2025-03-27T15:04:51.809" v="25" actId="2696"/>
        <pc:sldMkLst>
          <pc:docMk/>
          <pc:sldMk cId="1547288426" sldId="735"/>
        </pc:sldMkLst>
      </pc:sldChg>
      <pc:sldChg chg="del">
        <pc:chgData name="Menglin Zhu" userId="5dda6ad5-c5cb-4bf5-91a8-a82124ad9eee" providerId="ADAL" clId="{A5E74229-6668-F146-963F-F36EE089303C}" dt="2025-03-27T15:04:51.807" v="24" actId="2696"/>
        <pc:sldMkLst>
          <pc:docMk/>
          <pc:sldMk cId="496573884" sldId="736"/>
        </pc:sldMkLst>
      </pc:sldChg>
      <pc:sldChg chg="del">
        <pc:chgData name="Menglin Zhu" userId="5dda6ad5-c5cb-4bf5-91a8-a82124ad9eee" providerId="ADAL" clId="{A5E74229-6668-F146-963F-F36EE089303C}" dt="2025-03-27T15:04:51.779" v="19" actId="2696"/>
        <pc:sldMkLst>
          <pc:docMk/>
          <pc:sldMk cId="1510441009" sldId="737"/>
        </pc:sldMkLst>
      </pc:sldChg>
      <pc:sldChg chg="del">
        <pc:chgData name="Menglin Zhu" userId="5dda6ad5-c5cb-4bf5-91a8-a82124ad9eee" providerId="ADAL" clId="{A5E74229-6668-F146-963F-F36EE089303C}" dt="2025-03-27T15:04:51.757" v="13" actId="2696"/>
        <pc:sldMkLst>
          <pc:docMk/>
          <pc:sldMk cId="4184123467" sldId="739"/>
        </pc:sldMkLst>
      </pc:sldChg>
      <pc:sldChg chg="del">
        <pc:chgData name="Menglin Zhu" userId="5dda6ad5-c5cb-4bf5-91a8-a82124ad9eee" providerId="ADAL" clId="{A5E74229-6668-F146-963F-F36EE089303C}" dt="2025-03-27T15:04:51.801" v="22" actId="2696"/>
        <pc:sldMkLst>
          <pc:docMk/>
          <pc:sldMk cId="4069368318" sldId="740"/>
        </pc:sldMkLst>
      </pc:sldChg>
      <pc:sldChg chg="del">
        <pc:chgData name="Menglin Zhu" userId="5dda6ad5-c5cb-4bf5-91a8-a82124ad9eee" providerId="ADAL" clId="{A5E74229-6668-F146-963F-F36EE089303C}" dt="2025-03-27T15:04:51.795" v="20" actId="2696"/>
        <pc:sldMkLst>
          <pc:docMk/>
          <pc:sldMk cId="3410228876" sldId="741"/>
        </pc:sldMkLst>
      </pc:sldChg>
      <pc:sldChg chg="del">
        <pc:chgData name="Menglin Zhu" userId="5dda6ad5-c5cb-4bf5-91a8-a82124ad9eee" providerId="ADAL" clId="{A5E74229-6668-F146-963F-F36EE089303C}" dt="2025-03-27T15:04:51.611" v="3" actId="2696"/>
        <pc:sldMkLst>
          <pc:docMk/>
          <pc:sldMk cId="3477034706" sldId="742"/>
        </pc:sldMkLst>
      </pc:sldChg>
    </pc:docChg>
  </pc:docChgLst>
  <pc:docChgLst>
    <pc:chgData name="Colin Gilgenbach" userId="S::hexane@mit.edu::2f3802ea-5142-48ce-a9b1-3fdd0c9ed287" providerId="AD" clId="Web-{1B543E4F-E037-2703-2DFC-6802240E682F}"/>
    <pc:docChg chg="mod">
      <pc:chgData name="Colin Gilgenbach" userId="S::hexane@mit.edu::2f3802ea-5142-48ce-a9b1-3fdd0c9ed287" providerId="AD" clId="Web-{1B543E4F-E037-2703-2DFC-6802240E682F}" dt="2025-03-28T03:54:11.535" v="0"/>
      <pc:docMkLst>
        <pc:docMk/>
      </pc:docMkLst>
    </pc:docChg>
  </pc:docChgLst>
  <pc:docChgLst>
    <pc:chgData name="Menglin Zhu" userId="S::mlz@mit.edu::5dda6ad5-c5cb-4bf5-91a8-a82124ad9eee" providerId="AD" clId="Web-{C929073E-B8D5-2B3B-CD78-82CB4A1BEEA9}"/>
    <pc:docChg chg="modSld">
      <pc:chgData name="Menglin Zhu" userId="S::mlz@mit.edu::5dda6ad5-c5cb-4bf5-91a8-a82124ad9eee" providerId="AD" clId="Web-{C929073E-B8D5-2B3B-CD78-82CB4A1BEEA9}" dt="2025-03-31T22:00:28.254" v="1" actId="20577"/>
      <pc:docMkLst>
        <pc:docMk/>
      </pc:docMkLst>
      <pc:sldChg chg="modSp">
        <pc:chgData name="Menglin Zhu" userId="S::mlz@mit.edu::5dda6ad5-c5cb-4bf5-91a8-a82124ad9eee" providerId="AD" clId="Web-{C929073E-B8D5-2B3B-CD78-82CB4A1BEEA9}" dt="2025-03-31T22:00:28.254" v="1" actId="20577"/>
        <pc:sldMkLst>
          <pc:docMk/>
          <pc:sldMk cId="1482282995" sldId="727"/>
        </pc:sldMkLst>
        <pc:spChg chg="mod">
          <ac:chgData name="Menglin Zhu" userId="S::mlz@mit.edu::5dda6ad5-c5cb-4bf5-91a8-a82124ad9eee" providerId="AD" clId="Web-{C929073E-B8D5-2B3B-CD78-82CB4A1BEEA9}" dt="2025-03-31T22:00:28.254" v="1" actId="20577"/>
          <ac:spMkLst>
            <pc:docMk/>
            <pc:sldMk cId="1482282995" sldId="727"/>
            <ac:spMk id="59" creationId="{B4A7434E-5F87-71AB-F17B-492022A45875}"/>
          </ac:spMkLst>
        </pc:spChg>
      </pc:sldChg>
    </pc:docChg>
  </pc:docChgLst>
  <pc:docChgLst>
    <pc:chgData name="Menglin Zhu" userId="5dda6ad5-c5cb-4bf5-91a8-a82124ad9eee" providerId="ADAL" clId="{5DF553CF-192F-2547-AF1C-287453A78E2A}"/>
    <pc:docChg chg="undo redo custSel addSld delSld modSld sldOrd modMainMaster">
      <pc:chgData name="Menglin Zhu" userId="5dda6ad5-c5cb-4bf5-91a8-a82124ad9eee" providerId="ADAL" clId="{5DF553CF-192F-2547-AF1C-287453A78E2A}" dt="2025-03-27T15:03:33.724" v="21311" actId="1037"/>
      <pc:docMkLst>
        <pc:docMk/>
      </pc:docMkLst>
      <pc:sldChg chg="addSp delSp modSp mod delAnim modAnim">
        <pc:chgData name="Menglin Zhu" userId="5dda6ad5-c5cb-4bf5-91a8-a82124ad9eee" providerId="ADAL" clId="{5DF553CF-192F-2547-AF1C-287453A78E2A}" dt="2025-03-27T15:03:33.724" v="21311" actId="1037"/>
        <pc:sldMkLst>
          <pc:docMk/>
          <pc:sldMk cId="46818487" sldId="267"/>
        </pc:sldMkLst>
        <pc:spChg chg="mod">
          <ac:chgData name="Menglin Zhu" userId="5dda6ad5-c5cb-4bf5-91a8-a82124ad9eee" providerId="ADAL" clId="{5DF553CF-192F-2547-AF1C-287453A78E2A}" dt="2025-03-19T22:43:54.506" v="5600" actId="1035"/>
          <ac:spMkLst>
            <pc:docMk/>
            <pc:sldMk cId="46818487" sldId="267"/>
            <ac:spMk id="3" creationId="{77BAC3D6-6EA3-A13F-3B87-5DCA20CCB17E}"/>
          </ac:spMkLst>
        </pc:spChg>
        <pc:spChg chg="mod">
          <ac:chgData name="Menglin Zhu" userId="5dda6ad5-c5cb-4bf5-91a8-a82124ad9eee" providerId="ADAL" clId="{5DF553CF-192F-2547-AF1C-287453A78E2A}" dt="2025-03-27T15:03:15.256" v="21302" actId="1076"/>
          <ac:spMkLst>
            <pc:docMk/>
            <pc:sldMk cId="46818487" sldId="267"/>
            <ac:spMk id="6" creationId="{2CB188DE-1D46-1E90-BD01-FBE0B3737025}"/>
          </ac:spMkLst>
        </pc:spChg>
        <pc:spChg chg="mod">
          <ac:chgData name="Menglin Zhu" userId="5dda6ad5-c5cb-4bf5-91a8-a82124ad9eee" providerId="ADAL" clId="{5DF553CF-192F-2547-AF1C-287453A78E2A}" dt="2025-03-19T22:43:34.712" v="5592" actId="1036"/>
          <ac:spMkLst>
            <pc:docMk/>
            <pc:sldMk cId="46818487" sldId="267"/>
            <ac:spMk id="8" creationId="{627CB7F2-81CB-1C55-5F98-8ABDC0AAB62A}"/>
          </ac:spMkLst>
        </pc:spChg>
        <pc:picChg chg="add mod">
          <ac:chgData name="Menglin Zhu" userId="5dda6ad5-c5cb-4bf5-91a8-a82124ad9eee" providerId="ADAL" clId="{5DF553CF-192F-2547-AF1C-287453A78E2A}" dt="2025-03-27T15:03:33.724" v="21311" actId="1037"/>
          <ac:picMkLst>
            <pc:docMk/>
            <pc:sldMk cId="46818487" sldId="267"/>
            <ac:picMk id="4" creationId="{5CF8AB95-E586-3675-93DD-B2D0C94262E5}"/>
          </ac:picMkLst>
        </pc:picChg>
      </pc:sldChg>
      <pc:sldChg chg="addSp delSp modSp add mod delAnim modAnim">
        <pc:chgData name="Menglin Zhu" userId="5dda6ad5-c5cb-4bf5-91a8-a82124ad9eee" providerId="ADAL" clId="{5DF553CF-192F-2547-AF1C-287453A78E2A}" dt="2025-03-27T02:41:26.299" v="18924"/>
        <pc:sldMkLst>
          <pc:docMk/>
          <pc:sldMk cId="1517039630" sldId="268"/>
        </pc:sldMkLst>
      </pc:sldChg>
      <pc:sldChg chg="del">
        <pc:chgData name="Menglin Zhu" userId="5dda6ad5-c5cb-4bf5-91a8-a82124ad9eee" providerId="ADAL" clId="{5DF553CF-192F-2547-AF1C-287453A78E2A}" dt="2025-03-19T18:56:22.779" v="2010" actId="2696"/>
        <pc:sldMkLst>
          <pc:docMk/>
          <pc:sldMk cId="3976850591" sldId="380"/>
        </pc:sldMkLst>
      </pc:sldChg>
      <pc:sldChg chg="del">
        <pc:chgData name="Menglin Zhu" userId="5dda6ad5-c5cb-4bf5-91a8-a82124ad9eee" providerId="ADAL" clId="{5DF553CF-192F-2547-AF1C-287453A78E2A}" dt="2025-03-19T18:56:22.777" v="2009" actId="2696"/>
        <pc:sldMkLst>
          <pc:docMk/>
          <pc:sldMk cId="1508850111" sldId="381"/>
        </pc:sldMkLst>
      </pc:sldChg>
      <pc:sldChg chg="del">
        <pc:chgData name="Menglin Zhu" userId="5dda6ad5-c5cb-4bf5-91a8-a82124ad9eee" providerId="ADAL" clId="{5DF553CF-192F-2547-AF1C-287453A78E2A}" dt="2025-03-19T18:56:22.682" v="2008" actId="2696"/>
        <pc:sldMkLst>
          <pc:docMk/>
          <pc:sldMk cId="3049868433" sldId="382"/>
        </pc:sldMkLst>
      </pc:sldChg>
      <pc:sldChg chg="addSp delSp modSp add del mod modAnim">
        <pc:chgData name="Menglin Zhu" userId="5dda6ad5-c5cb-4bf5-91a8-a82124ad9eee" providerId="ADAL" clId="{5DF553CF-192F-2547-AF1C-287453A78E2A}" dt="2025-03-24T02:04:21.799" v="8872" actId="2696"/>
        <pc:sldMkLst>
          <pc:docMk/>
          <pc:sldMk cId="1971732787" sldId="383"/>
        </pc:sldMkLst>
      </pc:sldChg>
      <pc:sldChg chg="addSp delSp modSp add mod delAnim modAnim">
        <pc:chgData name="Menglin Zhu" userId="5dda6ad5-c5cb-4bf5-91a8-a82124ad9eee" providerId="ADAL" clId="{5DF553CF-192F-2547-AF1C-287453A78E2A}" dt="2025-03-27T02:44:48.867" v="19187" actId="1038"/>
        <pc:sldMkLst>
          <pc:docMk/>
          <pc:sldMk cId="709468448" sldId="385"/>
        </pc:sldMkLst>
      </pc:sldChg>
      <pc:sldChg chg="addSp delSp modSp add mod modAnim">
        <pc:chgData name="Menglin Zhu" userId="5dda6ad5-c5cb-4bf5-91a8-a82124ad9eee" providerId="ADAL" clId="{5DF553CF-192F-2547-AF1C-287453A78E2A}" dt="2025-03-27T02:49:07.954" v="19628" actId="20577"/>
        <pc:sldMkLst>
          <pc:docMk/>
          <pc:sldMk cId="497326996" sldId="387"/>
        </pc:sldMkLst>
      </pc:sldChg>
      <pc:sldChg chg="del">
        <pc:chgData name="Menglin Zhu" userId="5dda6ad5-c5cb-4bf5-91a8-a82124ad9eee" providerId="ADAL" clId="{5DF553CF-192F-2547-AF1C-287453A78E2A}" dt="2025-03-19T18:56:22.808" v="2011" actId="2696"/>
        <pc:sldMkLst>
          <pc:docMk/>
          <pc:sldMk cId="3880012730" sldId="412"/>
        </pc:sldMkLst>
      </pc:sldChg>
      <pc:sldChg chg="del">
        <pc:chgData name="Menglin Zhu" userId="5dda6ad5-c5cb-4bf5-91a8-a82124ad9eee" providerId="ADAL" clId="{5DF553CF-192F-2547-AF1C-287453A78E2A}" dt="2025-03-19T18:56:22.809" v="2012" actId="2696"/>
        <pc:sldMkLst>
          <pc:docMk/>
          <pc:sldMk cId="1173703409" sldId="413"/>
        </pc:sldMkLst>
      </pc:sldChg>
      <pc:sldChg chg="del">
        <pc:chgData name="Menglin Zhu" userId="5dda6ad5-c5cb-4bf5-91a8-a82124ad9eee" providerId="ADAL" clId="{5DF553CF-192F-2547-AF1C-287453A78E2A}" dt="2025-03-19T18:56:24.517" v="2014" actId="2696"/>
        <pc:sldMkLst>
          <pc:docMk/>
          <pc:sldMk cId="874883017" sldId="418"/>
        </pc:sldMkLst>
      </pc:sldChg>
      <pc:sldChg chg="addSp delSp modSp add mod setBg">
        <pc:chgData name="Menglin Zhu" userId="5dda6ad5-c5cb-4bf5-91a8-a82124ad9eee" providerId="ADAL" clId="{5DF553CF-192F-2547-AF1C-287453A78E2A}" dt="2025-03-26T23:49:43.902" v="17018" actId="20577"/>
        <pc:sldMkLst>
          <pc:docMk/>
          <pc:sldMk cId="2517826308" sldId="694"/>
        </pc:sldMkLst>
      </pc:sldChg>
      <pc:sldChg chg="addSp delSp modSp add mod delAnim modAnim">
        <pc:chgData name="Menglin Zhu" userId="5dda6ad5-c5cb-4bf5-91a8-a82124ad9eee" providerId="ADAL" clId="{5DF553CF-192F-2547-AF1C-287453A78E2A}" dt="2025-03-26T23:49:34.710" v="17015" actId="20577"/>
        <pc:sldMkLst>
          <pc:docMk/>
          <pc:sldMk cId="2424990731" sldId="695"/>
        </pc:sldMkLst>
      </pc:sldChg>
      <pc:sldChg chg="addSp modSp add del">
        <pc:chgData name="Menglin Zhu" userId="5dda6ad5-c5cb-4bf5-91a8-a82124ad9eee" providerId="ADAL" clId="{5DF553CF-192F-2547-AF1C-287453A78E2A}" dt="2025-03-26T20:11:50.667" v="15232" actId="2696"/>
        <pc:sldMkLst>
          <pc:docMk/>
          <pc:sldMk cId="2490855116" sldId="696"/>
        </pc:sldMkLst>
      </pc:sldChg>
      <pc:sldChg chg="del">
        <pc:chgData name="Menglin Zhu" userId="5dda6ad5-c5cb-4bf5-91a8-a82124ad9eee" providerId="ADAL" clId="{5DF553CF-192F-2547-AF1C-287453A78E2A}" dt="2025-03-19T22:05:52.246" v="4446" actId="2696"/>
        <pc:sldMkLst>
          <pc:docMk/>
          <pc:sldMk cId="3038833507" sldId="696"/>
        </pc:sldMkLst>
      </pc:sldChg>
      <pc:sldChg chg="addSp delSp modSp add mod modTransition modAnim">
        <pc:chgData name="Menglin Zhu" userId="5dda6ad5-c5cb-4bf5-91a8-a82124ad9eee" providerId="ADAL" clId="{5DF553CF-192F-2547-AF1C-287453A78E2A}" dt="2025-03-26T21:42:11.843" v="15526"/>
        <pc:sldMkLst>
          <pc:docMk/>
          <pc:sldMk cId="2209344096" sldId="697"/>
        </pc:sldMkLst>
      </pc:sldChg>
      <pc:sldChg chg="addSp delSp modSp add mod delAnim modAnim">
        <pc:chgData name="Menglin Zhu" userId="5dda6ad5-c5cb-4bf5-91a8-a82124ad9eee" providerId="ADAL" clId="{5DF553CF-192F-2547-AF1C-287453A78E2A}" dt="2025-03-27T00:02:52.351" v="17031" actId="478"/>
        <pc:sldMkLst>
          <pc:docMk/>
          <pc:sldMk cId="903069252" sldId="698"/>
        </pc:sldMkLst>
      </pc:sldChg>
      <pc:sldChg chg="addSp delSp modSp add mod">
        <pc:chgData name="Menglin Zhu" userId="5dda6ad5-c5cb-4bf5-91a8-a82124ad9eee" providerId="ADAL" clId="{5DF553CF-192F-2547-AF1C-287453A78E2A}" dt="2025-03-26T21:42:53.474" v="15536" actId="2711"/>
        <pc:sldMkLst>
          <pc:docMk/>
          <pc:sldMk cId="3795792109" sldId="701"/>
        </pc:sldMkLst>
      </pc:sldChg>
      <pc:sldChg chg="addSp delSp modSp add mod">
        <pc:chgData name="Menglin Zhu" userId="5dda6ad5-c5cb-4bf5-91a8-a82124ad9eee" providerId="ADAL" clId="{5DF553CF-192F-2547-AF1C-287453A78E2A}" dt="2025-03-26T21:41:11.639" v="15509"/>
        <pc:sldMkLst>
          <pc:docMk/>
          <pc:sldMk cId="3413506418" sldId="703"/>
        </pc:sldMkLst>
      </pc:sldChg>
      <pc:sldChg chg="addSp delSp modSp add mod delAnim modAnim">
        <pc:chgData name="Menglin Zhu" userId="5dda6ad5-c5cb-4bf5-91a8-a82124ad9eee" providerId="ADAL" clId="{5DF553CF-192F-2547-AF1C-287453A78E2A}" dt="2025-03-26T21:42:03.558" v="15524" actId="2711"/>
        <pc:sldMkLst>
          <pc:docMk/>
          <pc:sldMk cId="1179592975" sldId="704"/>
        </pc:sldMkLst>
      </pc:sldChg>
      <pc:sldChg chg="del">
        <pc:chgData name="Menglin Zhu" userId="5dda6ad5-c5cb-4bf5-91a8-a82124ad9eee" providerId="ADAL" clId="{5DF553CF-192F-2547-AF1C-287453A78E2A}" dt="2025-03-19T18:56:32.364" v="2016" actId="2696"/>
        <pc:sldMkLst>
          <pc:docMk/>
          <pc:sldMk cId="3973122522" sldId="705"/>
        </pc:sldMkLst>
      </pc:sldChg>
      <pc:sldChg chg="addSp delSp modSp add mod">
        <pc:chgData name="Menglin Zhu" userId="5dda6ad5-c5cb-4bf5-91a8-a82124ad9eee" providerId="ADAL" clId="{5DF553CF-192F-2547-AF1C-287453A78E2A}" dt="2025-03-26T21:43:15.875" v="15538" actId="2711"/>
        <pc:sldMkLst>
          <pc:docMk/>
          <pc:sldMk cId="2555313931" sldId="706"/>
        </pc:sldMkLst>
      </pc:sldChg>
      <pc:sldChg chg="del">
        <pc:chgData name="Menglin Zhu" userId="5dda6ad5-c5cb-4bf5-91a8-a82124ad9eee" providerId="ADAL" clId="{5DF553CF-192F-2547-AF1C-287453A78E2A}" dt="2025-03-19T20:53:56.907" v="3919" actId="2696"/>
        <pc:sldMkLst>
          <pc:docMk/>
          <pc:sldMk cId="4276747658" sldId="706"/>
        </pc:sldMkLst>
      </pc:sldChg>
      <pc:sldChg chg="del">
        <pc:chgData name="Menglin Zhu" userId="5dda6ad5-c5cb-4bf5-91a8-a82124ad9eee" providerId="ADAL" clId="{5DF553CF-192F-2547-AF1C-287453A78E2A}" dt="2025-03-19T18:56:30.248" v="2015" actId="2696"/>
        <pc:sldMkLst>
          <pc:docMk/>
          <pc:sldMk cId="589271018" sldId="707"/>
        </pc:sldMkLst>
      </pc:sldChg>
      <pc:sldChg chg="del">
        <pc:chgData name="Menglin Zhu" userId="5dda6ad5-c5cb-4bf5-91a8-a82124ad9eee" providerId="ADAL" clId="{5DF553CF-192F-2547-AF1C-287453A78E2A}" dt="2025-03-19T20:53:57.843" v="3920" actId="2696"/>
        <pc:sldMkLst>
          <pc:docMk/>
          <pc:sldMk cId="3900412922" sldId="708"/>
        </pc:sldMkLst>
      </pc:sldChg>
      <pc:sldChg chg="del">
        <pc:chgData name="Menglin Zhu" userId="5dda6ad5-c5cb-4bf5-91a8-a82124ad9eee" providerId="ADAL" clId="{5DF553CF-192F-2547-AF1C-287453A78E2A}" dt="2025-03-19T18:56:22.811" v="2013" actId="2696"/>
        <pc:sldMkLst>
          <pc:docMk/>
          <pc:sldMk cId="1818368456" sldId="711"/>
        </pc:sldMkLst>
      </pc:sldChg>
      <pc:sldChg chg="addSp delSp modSp mod ord modTransition modAnim">
        <pc:chgData name="Menglin Zhu" userId="5dda6ad5-c5cb-4bf5-91a8-a82124ad9eee" providerId="ADAL" clId="{5DF553CF-192F-2547-AF1C-287453A78E2A}" dt="2025-03-19T21:38:17.264" v="4396" actId="255"/>
        <pc:sldMkLst>
          <pc:docMk/>
          <pc:sldMk cId="1511207368" sldId="712"/>
        </pc:sldMkLst>
      </pc:sldChg>
      <pc:sldChg chg="addSp delSp modSp mod ord delAnim modAnim">
        <pc:chgData name="Menglin Zhu" userId="5dda6ad5-c5cb-4bf5-91a8-a82124ad9eee" providerId="ADAL" clId="{5DF553CF-192F-2547-AF1C-287453A78E2A}" dt="2025-03-27T01:15:12.003" v="17779"/>
        <pc:sldMkLst>
          <pc:docMk/>
          <pc:sldMk cId="625895783" sldId="714"/>
        </pc:sldMkLst>
      </pc:sldChg>
      <pc:sldChg chg="del">
        <pc:chgData name="Menglin Zhu" userId="5dda6ad5-c5cb-4bf5-91a8-a82124ad9eee" providerId="ADAL" clId="{5DF553CF-192F-2547-AF1C-287453A78E2A}" dt="2025-03-19T23:50:09.798" v="5654" actId="2696"/>
        <pc:sldMkLst>
          <pc:docMk/>
          <pc:sldMk cId="2422541593" sldId="716"/>
        </pc:sldMkLst>
      </pc:sldChg>
      <pc:sldChg chg="del">
        <pc:chgData name="Menglin Zhu" userId="5dda6ad5-c5cb-4bf5-91a8-a82124ad9eee" providerId="ADAL" clId="{5DF553CF-192F-2547-AF1C-287453A78E2A}" dt="2025-03-19T23:50:09.810" v="5656" actId="2696"/>
        <pc:sldMkLst>
          <pc:docMk/>
          <pc:sldMk cId="2840044910" sldId="717"/>
        </pc:sldMkLst>
      </pc:sldChg>
      <pc:sldChg chg="addSp delSp modSp del mod ord delAnim modAnim">
        <pc:chgData name="Menglin Zhu" userId="5dda6ad5-c5cb-4bf5-91a8-a82124ad9eee" providerId="ADAL" clId="{5DF553CF-192F-2547-AF1C-287453A78E2A}" dt="2025-03-19T22:05:50.501" v="4445" actId="2696"/>
        <pc:sldMkLst>
          <pc:docMk/>
          <pc:sldMk cId="2691599067" sldId="718"/>
        </pc:sldMkLst>
      </pc:sldChg>
      <pc:sldChg chg="del">
        <pc:chgData name="Menglin Zhu" userId="5dda6ad5-c5cb-4bf5-91a8-a82124ad9eee" providerId="ADAL" clId="{5DF553CF-192F-2547-AF1C-287453A78E2A}" dt="2025-03-19T23:50:09.808" v="5655" actId="2696"/>
        <pc:sldMkLst>
          <pc:docMk/>
          <pc:sldMk cId="1128534237" sldId="719"/>
        </pc:sldMkLst>
      </pc:sldChg>
      <pc:sldChg chg="del">
        <pc:chgData name="Menglin Zhu" userId="5dda6ad5-c5cb-4bf5-91a8-a82124ad9eee" providerId="ADAL" clId="{5DF553CF-192F-2547-AF1C-287453A78E2A}" dt="2025-03-19T23:50:09.834" v="5657" actId="2696"/>
        <pc:sldMkLst>
          <pc:docMk/>
          <pc:sldMk cId="2292521646" sldId="721"/>
        </pc:sldMkLst>
      </pc:sldChg>
      <pc:sldChg chg="modSp del mod modTransition">
        <pc:chgData name="Menglin Zhu" userId="5dda6ad5-c5cb-4bf5-91a8-a82124ad9eee" providerId="ADAL" clId="{5DF553CF-192F-2547-AF1C-287453A78E2A}" dt="2025-03-27T01:09:47.469" v="17743" actId="2696"/>
        <pc:sldMkLst>
          <pc:docMk/>
          <pc:sldMk cId="201495995" sldId="722"/>
        </pc:sldMkLst>
      </pc:sldChg>
      <pc:sldChg chg="addSp delSp modSp add mod ord addAnim delAnim modAnim">
        <pc:chgData name="Menglin Zhu" userId="5dda6ad5-c5cb-4bf5-91a8-a82124ad9eee" providerId="ADAL" clId="{5DF553CF-192F-2547-AF1C-287453A78E2A}" dt="2025-03-27T03:08:12.174" v="20929" actId="1036"/>
        <pc:sldMkLst>
          <pc:docMk/>
          <pc:sldMk cId="3202801372" sldId="723"/>
        </pc:sldMkLst>
      </pc:sldChg>
      <pc:sldChg chg="addSp delSp modSp new mod delAnim modAnim modNotesTx">
        <pc:chgData name="Menglin Zhu" userId="5dda6ad5-c5cb-4bf5-91a8-a82124ad9eee" providerId="ADAL" clId="{5DF553CF-192F-2547-AF1C-287453A78E2A}" dt="2025-03-26T21:45:42.341" v="15549"/>
        <pc:sldMkLst>
          <pc:docMk/>
          <pc:sldMk cId="16889775" sldId="724"/>
        </pc:sldMkLst>
      </pc:sldChg>
      <pc:sldChg chg="addSp delSp modSp add mod modAnim">
        <pc:chgData name="Menglin Zhu" userId="5dda6ad5-c5cb-4bf5-91a8-a82124ad9eee" providerId="ADAL" clId="{5DF553CF-192F-2547-AF1C-287453A78E2A}" dt="2025-03-19T22:35:45.153" v="5333" actId="2711"/>
        <pc:sldMkLst>
          <pc:docMk/>
          <pc:sldMk cId="3321576299" sldId="725"/>
        </pc:sldMkLst>
      </pc:sldChg>
      <pc:sldChg chg="addSp delSp modSp new add del mod modNotesTx">
        <pc:chgData name="Menglin Zhu" userId="5dda6ad5-c5cb-4bf5-91a8-a82124ad9eee" providerId="ADAL" clId="{5DF553CF-192F-2547-AF1C-287453A78E2A}" dt="2025-03-19T18:20:49.665" v="1992" actId="2696"/>
        <pc:sldMkLst>
          <pc:docMk/>
          <pc:sldMk cId="3325493818" sldId="725"/>
        </pc:sldMkLst>
      </pc:sldChg>
      <pc:sldChg chg="addSp delSp modSp new del mod">
        <pc:chgData name="Menglin Zhu" userId="5dda6ad5-c5cb-4bf5-91a8-a82124ad9eee" providerId="ADAL" clId="{5DF553CF-192F-2547-AF1C-287453A78E2A}" dt="2025-03-19T20:06:01.345" v="3054" actId="2696"/>
        <pc:sldMkLst>
          <pc:docMk/>
          <pc:sldMk cId="3715698345" sldId="726"/>
        </pc:sldMkLst>
      </pc:sldChg>
      <pc:sldChg chg="addSp delSp modSp new mod modTransition modAnim">
        <pc:chgData name="Menglin Zhu" userId="5dda6ad5-c5cb-4bf5-91a8-a82124ad9eee" providerId="ADAL" clId="{5DF553CF-192F-2547-AF1C-287453A78E2A}" dt="2025-03-26T16:41:29.865" v="12942" actId="20577"/>
        <pc:sldMkLst>
          <pc:docMk/>
          <pc:sldMk cId="1482282995" sldId="727"/>
        </pc:sldMkLst>
        <pc:spChg chg="mod">
          <ac:chgData name="Menglin Zhu" userId="5dda6ad5-c5cb-4bf5-91a8-a82124ad9eee" providerId="ADAL" clId="{5DF553CF-192F-2547-AF1C-287453A78E2A}" dt="2025-03-19T21:38:21.688" v="4397" actId="255"/>
          <ac:spMkLst>
            <pc:docMk/>
            <pc:sldMk cId="1482282995" sldId="727"/>
            <ac:spMk id="2" creationId="{17EE591C-B73E-C8A2-D441-03232F1A3416}"/>
          </ac:spMkLst>
        </pc:spChg>
      </pc:sldChg>
      <pc:sldChg chg="addSp delSp modSp new mod delAnim modAnim">
        <pc:chgData name="Menglin Zhu" userId="5dda6ad5-c5cb-4bf5-91a8-a82124ad9eee" providerId="ADAL" clId="{5DF553CF-192F-2547-AF1C-287453A78E2A}" dt="2025-03-26T21:48:07.151" v="15550"/>
        <pc:sldMkLst>
          <pc:docMk/>
          <pc:sldMk cId="3443044629" sldId="728"/>
        </pc:sldMkLst>
      </pc:sldChg>
      <pc:sldChg chg="new del">
        <pc:chgData name="Menglin Zhu" userId="5dda6ad5-c5cb-4bf5-91a8-a82124ad9eee" providerId="ADAL" clId="{5DF553CF-192F-2547-AF1C-287453A78E2A}" dt="2025-03-21T17:05:10.019" v="7473" actId="2696"/>
        <pc:sldMkLst>
          <pc:docMk/>
          <pc:sldMk cId="474917242" sldId="729"/>
        </pc:sldMkLst>
      </pc:sldChg>
      <pc:sldChg chg="addSp modSp new del">
        <pc:chgData name="Menglin Zhu" userId="5dda6ad5-c5cb-4bf5-91a8-a82124ad9eee" providerId="ADAL" clId="{5DF553CF-192F-2547-AF1C-287453A78E2A}" dt="2025-03-21T16:33:49.582" v="7439" actId="2696"/>
        <pc:sldMkLst>
          <pc:docMk/>
          <pc:sldMk cId="795896755" sldId="729"/>
        </pc:sldMkLst>
      </pc:sldChg>
      <pc:sldChg chg="new del">
        <pc:chgData name="Menglin Zhu" userId="5dda6ad5-c5cb-4bf5-91a8-a82124ad9eee" providerId="ADAL" clId="{5DF553CF-192F-2547-AF1C-287453A78E2A}" dt="2025-03-21T16:56:18.570" v="7445" actId="2696"/>
        <pc:sldMkLst>
          <pc:docMk/>
          <pc:sldMk cId="1113043718" sldId="729"/>
        </pc:sldMkLst>
      </pc:sldChg>
      <pc:sldChg chg="add del">
        <pc:chgData name="Menglin Zhu" userId="5dda6ad5-c5cb-4bf5-91a8-a82124ad9eee" providerId="ADAL" clId="{5DF553CF-192F-2547-AF1C-287453A78E2A}" dt="2025-03-23T17:32:35.968" v="7586"/>
        <pc:sldMkLst>
          <pc:docMk/>
          <pc:sldMk cId="3339197171" sldId="729"/>
        </pc:sldMkLst>
      </pc:sldChg>
      <pc:sldChg chg="addSp delSp modSp add mod addAnim delAnim modAnim">
        <pc:chgData name="Menglin Zhu" userId="5dda6ad5-c5cb-4bf5-91a8-a82124ad9eee" providerId="ADAL" clId="{5DF553CF-192F-2547-AF1C-287453A78E2A}" dt="2025-03-26T21:41:49.159" v="15523"/>
        <pc:sldMkLst>
          <pc:docMk/>
          <pc:sldMk cId="3379589776" sldId="729"/>
        </pc:sldMkLst>
      </pc:sldChg>
      <pc:sldChg chg="addSp delSp modSp new mod addAnim delAnim modAnim">
        <pc:chgData name="Menglin Zhu" userId="5dda6ad5-c5cb-4bf5-91a8-a82124ad9eee" providerId="ADAL" clId="{5DF553CF-192F-2547-AF1C-287453A78E2A}" dt="2025-03-26T21:41:32.973" v="15519"/>
        <pc:sldMkLst>
          <pc:docMk/>
          <pc:sldMk cId="345222190" sldId="730"/>
        </pc:sldMkLst>
      </pc:sldChg>
      <pc:sldChg chg="addSp delSp modSp new mod ord delAnim modAnim">
        <pc:chgData name="Menglin Zhu" userId="5dda6ad5-c5cb-4bf5-91a8-a82124ad9eee" providerId="ADAL" clId="{5DF553CF-192F-2547-AF1C-287453A78E2A}" dt="2025-03-26T21:41:43.288" v="15521"/>
        <pc:sldMkLst>
          <pc:docMk/>
          <pc:sldMk cId="2813097719" sldId="731"/>
        </pc:sldMkLst>
      </pc:sldChg>
      <pc:sldChg chg="addSp delSp modSp new mod addAnim delAnim modAnim">
        <pc:chgData name="Menglin Zhu" userId="5dda6ad5-c5cb-4bf5-91a8-a82124ad9eee" providerId="ADAL" clId="{5DF553CF-192F-2547-AF1C-287453A78E2A}" dt="2025-03-27T02:54:48.709" v="19942" actId="1038"/>
        <pc:sldMkLst>
          <pc:docMk/>
          <pc:sldMk cId="3097581284" sldId="732"/>
        </pc:sldMkLst>
      </pc:sldChg>
      <pc:sldChg chg="new del">
        <pc:chgData name="Menglin Zhu" userId="5dda6ad5-c5cb-4bf5-91a8-a82124ad9eee" providerId="ADAL" clId="{5DF553CF-192F-2547-AF1C-287453A78E2A}" dt="2025-03-24T00:45:37.134" v="8197" actId="2696"/>
        <pc:sldMkLst>
          <pc:docMk/>
          <pc:sldMk cId="3929143082" sldId="732"/>
        </pc:sldMkLst>
      </pc:sldChg>
      <pc:sldChg chg="addSp delSp modSp new mod delAnim modAnim">
        <pc:chgData name="Menglin Zhu" userId="5dda6ad5-c5cb-4bf5-91a8-a82124ad9eee" providerId="ADAL" clId="{5DF553CF-192F-2547-AF1C-287453A78E2A}" dt="2025-03-27T03:03:51.189" v="20758" actId="1035"/>
        <pc:sldMkLst>
          <pc:docMk/>
          <pc:sldMk cId="3484463079" sldId="733"/>
        </pc:sldMkLst>
      </pc:sldChg>
      <pc:sldChg chg="addSp delSp modSp new mod addAnim delAnim modAnim">
        <pc:chgData name="Menglin Zhu" userId="5dda6ad5-c5cb-4bf5-91a8-a82124ad9eee" providerId="ADAL" clId="{5DF553CF-192F-2547-AF1C-287453A78E2A}" dt="2025-03-27T03:12:06.883" v="21254"/>
        <pc:sldMkLst>
          <pc:docMk/>
          <pc:sldMk cId="934640458" sldId="734"/>
        </pc:sldMkLst>
      </pc:sldChg>
      <pc:sldChg chg="addSp delSp modSp new mod addAnim delAnim modAnim">
        <pc:chgData name="Menglin Zhu" userId="5dda6ad5-c5cb-4bf5-91a8-a82124ad9eee" providerId="ADAL" clId="{5DF553CF-192F-2547-AF1C-287453A78E2A}" dt="2025-03-27T02:57:13.282" v="20003" actId="1076"/>
        <pc:sldMkLst>
          <pc:docMk/>
          <pc:sldMk cId="1547288426" sldId="735"/>
        </pc:sldMkLst>
      </pc:sldChg>
      <pc:sldChg chg="addSp delSp modSp new mod modAnim">
        <pc:chgData name="Menglin Zhu" userId="5dda6ad5-c5cb-4bf5-91a8-a82124ad9eee" providerId="ADAL" clId="{5DF553CF-192F-2547-AF1C-287453A78E2A}" dt="2025-03-27T02:57:03.312" v="20002" actId="478"/>
        <pc:sldMkLst>
          <pc:docMk/>
          <pc:sldMk cId="496573884" sldId="736"/>
        </pc:sldMkLst>
      </pc:sldChg>
      <pc:sldChg chg="addSp delSp modSp new mod delAnim modAnim">
        <pc:chgData name="Menglin Zhu" userId="5dda6ad5-c5cb-4bf5-91a8-a82124ad9eee" providerId="ADAL" clId="{5DF553CF-192F-2547-AF1C-287453A78E2A}" dt="2025-03-27T01:39:59.972" v="18255"/>
        <pc:sldMkLst>
          <pc:docMk/>
          <pc:sldMk cId="1510441009" sldId="737"/>
        </pc:sldMkLst>
      </pc:sldChg>
      <pc:sldChg chg="new del">
        <pc:chgData name="Menglin Zhu" userId="5dda6ad5-c5cb-4bf5-91a8-a82124ad9eee" providerId="ADAL" clId="{5DF553CF-192F-2547-AF1C-287453A78E2A}" dt="2025-03-26T19:50:24.600" v="14747" actId="2696"/>
        <pc:sldMkLst>
          <pc:docMk/>
          <pc:sldMk cId="1737663223" sldId="738"/>
        </pc:sldMkLst>
      </pc:sldChg>
      <pc:sldChg chg="modSp new del mod">
        <pc:chgData name="Menglin Zhu" userId="5dda6ad5-c5cb-4bf5-91a8-a82124ad9eee" providerId="ADAL" clId="{5DF553CF-192F-2547-AF1C-287453A78E2A}" dt="2025-03-26T19:44:05.533" v="14612" actId="2696"/>
        <pc:sldMkLst>
          <pc:docMk/>
          <pc:sldMk cId="3230551102" sldId="738"/>
        </pc:sldMkLst>
      </pc:sldChg>
      <pc:sldChg chg="delSp modSp add mod modTransition delAnim modAnim">
        <pc:chgData name="Menglin Zhu" userId="5dda6ad5-c5cb-4bf5-91a8-a82124ad9eee" providerId="ADAL" clId="{5DF553CF-192F-2547-AF1C-287453A78E2A}" dt="2025-03-26T21:57:25.302" v="15599" actId="167"/>
        <pc:sldMkLst>
          <pc:docMk/>
          <pc:sldMk cId="4184123467" sldId="739"/>
        </pc:sldMkLst>
      </pc:sldChg>
      <pc:sldChg chg="addSp delSp modSp new mod ord modAnim">
        <pc:chgData name="Menglin Zhu" userId="5dda6ad5-c5cb-4bf5-91a8-a82124ad9eee" providerId="ADAL" clId="{5DF553CF-192F-2547-AF1C-287453A78E2A}" dt="2025-03-27T03:14:09.797" v="21295" actId="1076"/>
        <pc:sldMkLst>
          <pc:docMk/>
          <pc:sldMk cId="4069368318" sldId="740"/>
        </pc:sldMkLst>
      </pc:sldChg>
      <pc:sldChg chg="addSp delSp modSp new mod delAnim modAnim">
        <pc:chgData name="Menglin Zhu" userId="5dda6ad5-c5cb-4bf5-91a8-a82124ad9eee" providerId="ADAL" clId="{5DF553CF-192F-2547-AF1C-287453A78E2A}" dt="2025-03-27T01:19:28.241" v="17790" actId="1035"/>
        <pc:sldMkLst>
          <pc:docMk/>
          <pc:sldMk cId="3410228876" sldId="741"/>
        </pc:sldMkLst>
      </pc:sldChg>
      <pc:sldChg chg="modSp add mod modAnim">
        <pc:chgData name="Menglin Zhu" userId="5dda6ad5-c5cb-4bf5-91a8-a82124ad9eee" providerId="ADAL" clId="{5DF553CF-192F-2547-AF1C-287453A78E2A}" dt="2025-03-27T01:34:41.501" v="17902"/>
        <pc:sldMkLst>
          <pc:docMk/>
          <pc:sldMk cId="3477034706" sldId="742"/>
        </pc:sldMkLst>
      </pc:sldChg>
      <pc:sldMasterChg chg="modSldLayout">
        <pc:chgData name="Menglin Zhu" userId="5dda6ad5-c5cb-4bf5-91a8-a82124ad9eee" providerId="ADAL" clId="{5DF553CF-192F-2547-AF1C-287453A78E2A}" dt="2025-03-20T14:13:55.799" v="5695" actId="255"/>
        <pc:sldMasterMkLst>
          <pc:docMk/>
          <pc:sldMasterMk cId="485890950" sldId="2147483694"/>
        </pc:sldMasterMkLst>
        <pc:sldLayoutChg chg="modSp mod">
          <pc:chgData name="Menglin Zhu" userId="5dda6ad5-c5cb-4bf5-91a8-a82124ad9eee" providerId="ADAL" clId="{5DF553CF-192F-2547-AF1C-287453A78E2A}" dt="2025-03-20T14:13:55.799" v="5695" actId="255"/>
          <pc:sldLayoutMkLst>
            <pc:docMk/>
            <pc:sldMasterMk cId="485890950" sldId="2147483694"/>
            <pc:sldLayoutMk cId="3796887184" sldId="214748369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6527EF-4061-1E35-1541-530D015058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0845B0-F12F-2D86-3603-98113A63ED7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B1AC9-FE98-3C49-8263-637488EA756F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532F0-5FA6-04C4-BF0C-0878974A2A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D24729-BAFF-BDA6-57E0-A68BB76B92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9BA0C-AA3E-4B49-8C54-9D64C2ED8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683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CEA11-9B3C-D04F-8014-1C1133841794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5ABC3-D497-3D43-AC47-BD4907A7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23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5ABC3-D497-3D43-AC47-BD4907A79B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87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5ABC3-D497-3D43-AC47-BD4907A79B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92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-31970" y="-171616"/>
            <a:ext cx="7358063" cy="685051"/>
          </a:xfrm>
          <a:prstGeom prst="rect">
            <a:avLst/>
          </a:prstGeom>
        </p:spPr>
        <p:txBody>
          <a:bodyPr/>
          <a:lstStyle>
            <a:lvl1pPr algn="just">
              <a:defRPr sz="3323" b="0">
                <a:effectLst>
                  <a:outerShdw blurRad="12700" dist="38100" dir="228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Author Name…"/>
          <p:cNvSpPr txBox="1">
            <a:spLocks noGrp="1"/>
          </p:cNvSpPr>
          <p:nvPr>
            <p:ph type="body" sz="quarter" idx="13"/>
          </p:nvPr>
        </p:nvSpPr>
        <p:spPr>
          <a:xfrm>
            <a:off x="-25556" y="1254277"/>
            <a:ext cx="11761962" cy="937833"/>
          </a:xfrm>
          <a:prstGeom prst="rect">
            <a:avLst/>
          </a:prstGeom>
        </p:spPr>
        <p:txBody>
          <a:bodyPr numCol="1" spcCol="38100" anchor="ctr"/>
          <a:lstStyle/>
          <a:p>
            <a:pPr marL="0" lvl="0" indent="0" algn="just">
              <a:spcBef>
                <a:spcPts val="0"/>
              </a:spcBef>
              <a:buClrTx/>
              <a:buSzTx/>
              <a:buNone/>
              <a:defRPr sz="4100" cap="all" spc="41">
                <a:solidFill>
                  <a:srgbClr val="FFFFFF"/>
                </a:solidFill>
                <a:effectLst>
                  <a:outerShdw blurRad="12700" dist="38100" dir="228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lang="en-US"/>
              <a:t>Click to edit Master text styles</a:t>
            </a:r>
          </a:p>
          <a:p>
            <a:pPr marL="0" lvl="1" indent="0" algn="just">
              <a:spcBef>
                <a:spcPts val="0"/>
              </a:spcBef>
              <a:buClrTx/>
              <a:buSzTx/>
              <a:buNone/>
              <a:defRPr sz="4100" cap="all" spc="41">
                <a:solidFill>
                  <a:srgbClr val="FFFFFF"/>
                </a:solidFill>
                <a:effectLst>
                  <a:outerShdw blurRad="12700" dist="38100" dir="228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lang="en-US"/>
              <a:t>Second level</a:t>
            </a:r>
          </a:p>
        </p:txBody>
      </p:sp>
      <p:sp>
        <p:nvSpPr>
          <p:cNvPr id="13" name="Sub-title text"/>
          <p:cNvSpPr txBox="1">
            <a:spLocks noGrp="1"/>
          </p:cNvSpPr>
          <p:nvPr>
            <p:ph type="body" sz="quarter" idx="14"/>
          </p:nvPr>
        </p:nvSpPr>
        <p:spPr>
          <a:xfrm>
            <a:off x="-45491" y="402798"/>
            <a:ext cx="6991946" cy="548868"/>
          </a:xfrm>
          <a:prstGeom prst="rect">
            <a:avLst/>
          </a:prstGeom>
        </p:spPr>
        <p:txBody>
          <a:bodyPr lIns="50800" tIns="50800" rIns="50800" bIns="50800" numCol="1" spcCol="38100" anchor="ctr">
            <a:spAutoFit/>
          </a:bodyPr>
          <a:lstStyle>
            <a:lvl1pPr marL="0" indent="0" algn="just">
              <a:spcBef>
                <a:spcPts val="0"/>
              </a:spcBef>
              <a:buClrTx/>
              <a:buSzTx/>
              <a:buNone/>
              <a:defRPr sz="2900" cap="all" spc="29">
                <a:solidFill>
                  <a:srgbClr val="FFFFFF"/>
                </a:solidFill>
                <a:effectLst>
                  <a:outerShdw blurRad="12700" dist="38100" dir="228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84967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492" y="6394099"/>
            <a:ext cx="1679747" cy="342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646" y="6130587"/>
            <a:ext cx="685801" cy="68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2" y="6203384"/>
            <a:ext cx="1595967" cy="58053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10"/>
          <p:cNvSpPr txBox="1"/>
          <p:nvPr/>
        </p:nvSpPr>
        <p:spPr>
          <a:xfrm>
            <a:off x="3944203" y="6356350"/>
            <a:ext cx="1920512" cy="247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4289" tIns="34289" rIns="34289" bIns="34289">
            <a:spAutoFit/>
          </a:bodyPr>
          <a:lstStyle>
            <a:lvl1pPr algn="l" defTabSz="650240">
              <a:defRPr sz="2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160"/>
              <a:t>Confidential</a:t>
            </a:r>
          </a:p>
        </p:txBody>
      </p:sp>
      <p:pic>
        <p:nvPicPr>
          <p:cNvPr id="146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5" y="6263181"/>
            <a:ext cx="1665257" cy="55291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57199" y="274639"/>
            <a:ext cx="8229602" cy="1143001"/>
          </a:xfrm>
          <a:prstGeom prst="rect">
            <a:avLst/>
          </a:prstGeom>
        </p:spPr>
        <p:txBody>
          <a:bodyPr lIns="65023" tIns="65023" rIns="65023" bIns="65023">
            <a:normAutofit/>
          </a:bodyPr>
          <a:lstStyle>
            <a:lvl1pPr defTabSz="342888">
              <a:defRPr sz="3269" b="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9" y="1624012"/>
            <a:ext cx="8229602" cy="4525964"/>
          </a:xfrm>
          <a:prstGeom prst="rect">
            <a:avLst/>
          </a:prstGeom>
        </p:spPr>
        <p:txBody>
          <a:bodyPr lIns="65023" tIns="65023" rIns="65023" bIns="65023" numCol="1" spcCol="38100">
            <a:normAutofit/>
          </a:bodyPr>
          <a:lstStyle>
            <a:lvl1pPr marL="248627" indent="-248627" defTabSz="342888">
              <a:spcBef>
                <a:spcPts val="527"/>
              </a:spcBef>
              <a:buClrTx/>
              <a:buSzPct val="100000"/>
              <a:buFont typeface="Arial"/>
              <a:defRPr sz="2321">
                <a:latin typeface="Calibri"/>
                <a:ea typeface="Calibri"/>
                <a:cs typeface="Calibri"/>
                <a:sym typeface="Calibri"/>
              </a:defRPr>
            </a:lvl1pPr>
            <a:lvl2pPr marL="477881" indent="-236788" defTabSz="342888">
              <a:spcBef>
                <a:spcPts val="527"/>
              </a:spcBef>
              <a:buClrTx/>
              <a:buSzPct val="100000"/>
              <a:buFont typeface="Arial"/>
              <a:buChar char="–"/>
              <a:defRPr sz="2321">
                <a:latin typeface="Calibri"/>
                <a:ea typeface="Calibri"/>
                <a:cs typeface="Calibri"/>
                <a:sym typeface="Calibri"/>
              </a:defRPr>
            </a:lvl2pPr>
            <a:lvl3pPr marL="703188" indent="-221002" defTabSz="342888">
              <a:spcBef>
                <a:spcPts val="527"/>
              </a:spcBef>
              <a:buClrTx/>
              <a:buSzPct val="100000"/>
              <a:buFont typeface="Arial"/>
              <a:defRPr sz="2321">
                <a:latin typeface="Calibri"/>
                <a:ea typeface="Calibri"/>
                <a:cs typeface="Calibri"/>
                <a:sym typeface="Calibri"/>
              </a:defRPr>
            </a:lvl3pPr>
            <a:lvl4pPr marL="988481" indent="-265202" defTabSz="342888">
              <a:spcBef>
                <a:spcPts val="527"/>
              </a:spcBef>
              <a:buClrTx/>
              <a:buSzPct val="100000"/>
              <a:buFont typeface="Arial"/>
              <a:buChar char="–"/>
              <a:defRPr sz="2321">
                <a:latin typeface="Calibri"/>
                <a:ea typeface="Calibri"/>
                <a:cs typeface="Calibri"/>
                <a:sym typeface="Calibri"/>
              </a:defRPr>
            </a:lvl4pPr>
            <a:lvl5pPr marL="1229574" indent="-265202" defTabSz="342888">
              <a:spcBef>
                <a:spcPts val="527"/>
              </a:spcBef>
              <a:buClrTx/>
              <a:buSzPct val="100000"/>
              <a:buFont typeface="Arial"/>
              <a:buChar char="»"/>
              <a:defRPr sz="232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1"/>
            <a:ext cx="320470" cy="325985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342888">
              <a:defRPr sz="12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8821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ncsubrickletters-1861.pdf" descr="ncsubrickletters-1861.pdf"/>
          <p:cNvPicPr>
            <a:picLocks noChangeAspect="1"/>
          </p:cNvPicPr>
          <p:nvPr/>
        </p:nvPicPr>
        <p:blipFill>
          <a:blip r:embed="rId2">
            <a:alphaModFix amt="37691"/>
          </a:blip>
          <a:stretch>
            <a:fillRect/>
          </a:stretch>
        </p:blipFill>
        <p:spPr>
          <a:xfrm rot="5400000">
            <a:off x="-3166640" y="3141394"/>
            <a:ext cx="6874479" cy="57521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677610" y="-141286"/>
            <a:ext cx="7358063" cy="571501"/>
          </a:xfrm>
          <a:prstGeom prst="rect">
            <a:avLst/>
          </a:prstGeom>
        </p:spPr>
        <p:txBody>
          <a:bodyPr/>
          <a:lstStyle>
            <a:lvl1pPr algn="l">
              <a:defRPr sz="2584" b="0">
                <a:solidFill>
                  <a:srgbClr val="000000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7474" y="496098"/>
            <a:ext cx="4631305" cy="4500563"/>
          </a:xfrm>
          <a:prstGeom prst="rect">
            <a:avLst/>
          </a:prstGeom>
        </p:spPr>
        <p:txBody>
          <a:bodyPr numCol="1" spcCol="38100"/>
          <a:lstStyle>
            <a:lvl1pPr marL="345291" indent="-211350">
              <a:spcBef>
                <a:spcPts val="0"/>
              </a:spcBef>
              <a:buClrTx/>
              <a:buSzPct val="100000"/>
              <a:defRPr sz="1529">
                <a:solidFill>
                  <a:srgbClr val="E2173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56255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marL="74337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marL="930887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marL="1111706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0696" y="6563320"/>
            <a:ext cx="251672" cy="247440"/>
          </a:xfrm>
          <a:prstGeom prst="rect">
            <a:avLst/>
          </a:prstGeom>
        </p:spPr>
        <p:txBody>
          <a:bodyPr/>
          <a:lstStyle>
            <a:lvl1pPr>
              <a:defRPr sz="1108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5928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F55E7-99DD-41C7-A36F-DB4D179A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47601-ED44-4437-BDEA-F5D861FA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A1C5E-6D7F-4A8F-8905-C8EFADF8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4EBA3D71-DC64-6141-8420-979299CA1380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202265" y="2658494"/>
            <a:ext cx="5634180" cy="1207880"/>
          </a:xfrm>
          <a:prstGeom prst="rect">
            <a:avLst/>
          </a:prstGeom>
        </p:spPr>
        <p:txBody>
          <a:bodyPr numCol="1" spcCol="38100" anchor="ctr"/>
          <a:lstStyle>
            <a:lvl1pPr marL="0" indent="0" algn="r">
              <a:spcBef>
                <a:spcPts val="0"/>
              </a:spcBef>
              <a:buClrTx/>
              <a:buSzTx/>
              <a:buNone/>
              <a:defRPr sz="4219">
                <a:solidFill>
                  <a:srgbClr val="FFFFFF"/>
                </a:solidFill>
                <a:latin typeface="ApexNew-Medium"/>
                <a:ea typeface="ApexNew-Medium"/>
                <a:cs typeface="ApexNew-Medium"/>
                <a:sym typeface="ApexNew-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3258ABD0-4AEC-164D-8A56-6B51C29134F9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5893056" y="2658494"/>
            <a:ext cx="2506836" cy="1207880"/>
          </a:xfrm>
          <a:prstGeom prst="rect">
            <a:avLst/>
          </a:prstGeom>
        </p:spPr>
        <p:txBody>
          <a:bodyPr numCol="1" spcCol="38100" anchor="ctr">
            <a:normAutofit/>
          </a:bodyPr>
          <a:lstStyle>
            <a:lvl1pPr marL="0" indent="0" algn="l">
              <a:spcBef>
                <a:spcPts val="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ApexNew-Medium"/>
                <a:ea typeface="ApexNew-Medium"/>
                <a:cs typeface="ApexNew-Medium"/>
                <a:sym typeface="ApexNew-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16743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 userDrawn="1"/>
        </p:nvSpPr>
        <p:spPr>
          <a:xfrm>
            <a:off x="-34" y="-5096"/>
            <a:ext cx="9129096" cy="594250"/>
          </a:xfrm>
          <a:prstGeom prst="rect">
            <a:avLst/>
          </a:prstGeom>
          <a:gradFill>
            <a:gsLst>
              <a:gs pos="11000">
                <a:schemeClr val="bg1"/>
              </a:gs>
              <a:gs pos="100000">
                <a:srgbClr val="1BB7F2"/>
              </a:gs>
              <a:gs pos="34000">
                <a:srgbClr val="1BB7F2"/>
              </a:gs>
              <a:gs pos="100000">
                <a:srgbClr val="1BB7F2"/>
              </a:gs>
            </a:gsLst>
            <a:lin ang="10800000" scaled="0"/>
          </a:gradFill>
          <a:ln w="12700">
            <a:miter lim="400000"/>
          </a:ln>
        </p:spPr>
        <p:txBody>
          <a:bodyPr lIns="66750" tIns="66750" rIns="66750" bIns="66750" anchor="ctr"/>
          <a:lstStyle/>
          <a:p>
            <a:pPr defTabSz="462095">
              <a:defRPr sz="10600">
                <a:solidFill>
                  <a:srgbClr val="1BB7F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5590"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55508" y="6279"/>
            <a:ext cx="8215292" cy="571501"/>
          </a:xfrm>
          <a:prstGeom prst="rect">
            <a:avLst/>
          </a:prstGeom>
        </p:spPr>
        <p:txBody>
          <a:bodyPr/>
          <a:lstStyle>
            <a:lvl1pPr algn="l">
              <a:defRPr sz="2000" b="1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7246" y="818828"/>
            <a:ext cx="4631305" cy="4500563"/>
          </a:xfrm>
          <a:prstGeom prst="rect">
            <a:avLst/>
          </a:prstGeom>
        </p:spPr>
        <p:txBody>
          <a:bodyPr numCol="1" spcCol="38100"/>
          <a:lstStyle>
            <a:lvl1pPr marL="345291" indent="-211350">
              <a:spcBef>
                <a:spcPts val="0"/>
              </a:spcBef>
              <a:buClr>
                <a:srgbClr val="1BB7F1"/>
              </a:buClr>
              <a:buSzPct val="100000"/>
              <a:defRPr>
                <a:solidFill>
                  <a:srgbClr val="1BB7F1"/>
                </a:solidFill>
              </a:defRPr>
            </a:lvl1pPr>
            <a:lvl2pPr marL="529511" indent="-214751">
              <a:spcBef>
                <a:spcPts val="0"/>
              </a:spcBef>
              <a:buClr>
                <a:srgbClr val="000000"/>
              </a:buClr>
              <a:buSzPct val="75000"/>
              <a:defRPr sz="1371">
                <a:latin typeface="Gill Sans SemiBold"/>
                <a:ea typeface="Gill Sans SemiBold"/>
                <a:cs typeface="Gill Sans SemiBold"/>
                <a:sym typeface="Gill Sans SemiBold"/>
              </a:defRPr>
            </a:lvl2pPr>
            <a:lvl3pPr marL="710331" indent="-214751">
              <a:spcBef>
                <a:spcPts val="0"/>
              </a:spcBef>
              <a:buClr>
                <a:srgbClr val="000000"/>
              </a:buClr>
              <a:buSzPct val="75000"/>
              <a:defRPr sz="1371">
                <a:latin typeface="Gill Sans SemiBold"/>
                <a:ea typeface="Gill Sans SemiBold"/>
                <a:cs typeface="Gill Sans SemiBold"/>
                <a:sym typeface="Gill Sans SemiBold"/>
              </a:defRPr>
            </a:lvl3pPr>
            <a:lvl4pPr marL="897848" indent="-214751">
              <a:spcBef>
                <a:spcPts val="0"/>
              </a:spcBef>
              <a:buClr>
                <a:srgbClr val="000000"/>
              </a:buClr>
              <a:buSzPct val="75000"/>
              <a:defRPr sz="1371">
                <a:latin typeface="Gill Sans SemiBold"/>
                <a:ea typeface="Gill Sans SemiBold"/>
                <a:cs typeface="Gill Sans SemiBold"/>
                <a:sym typeface="Gill Sans SemiBold"/>
              </a:defRPr>
            </a:lvl4pPr>
            <a:lvl5pPr marL="1078667" indent="-214751">
              <a:spcBef>
                <a:spcPts val="0"/>
              </a:spcBef>
              <a:buClr>
                <a:srgbClr val="000000"/>
              </a:buClr>
              <a:buSzPct val="75000"/>
              <a:defRPr sz="1371">
                <a:latin typeface="Gill Sans SemiBold"/>
                <a:ea typeface="Gill Sans SemiBold"/>
                <a:cs typeface="Gill Sans SemiBold"/>
                <a:sym typeface="Gill Sans SemiBol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89" name="Group"/>
          <p:cNvGrpSpPr/>
          <p:nvPr/>
        </p:nvGrpSpPr>
        <p:grpSpPr>
          <a:xfrm rot="10800000">
            <a:off x="8093850" y="6637734"/>
            <a:ext cx="1189428" cy="220266"/>
            <a:chOff x="-198088" y="0"/>
            <a:chExt cx="1691627" cy="850900"/>
          </a:xfrm>
        </p:grpSpPr>
        <p:sp>
          <p:nvSpPr>
            <p:cNvPr id="85" name="Rectangle"/>
            <p:cNvSpPr/>
            <p:nvPr/>
          </p:nvSpPr>
          <p:spPr>
            <a:xfrm>
              <a:off x="-198088" y="0"/>
              <a:ext cx="81165" cy="850900"/>
            </a:xfrm>
            <a:prstGeom prst="rect">
              <a:avLst/>
            </a:prstGeom>
            <a:solidFill>
              <a:srgbClr val="1BB7F1">
                <a:alpha val="148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  <p:sp>
          <p:nvSpPr>
            <p:cNvPr id="86" name="Rectangle"/>
            <p:cNvSpPr/>
            <p:nvPr/>
          </p:nvSpPr>
          <p:spPr>
            <a:xfrm>
              <a:off x="-3" y="0"/>
              <a:ext cx="322362" cy="850900"/>
            </a:xfrm>
            <a:prstGeom prst="rect">
              <a:avLst/>
            </a:prstGeom>
            <a:solidFill>
              <a:srgbClr val="1BB7F1">
                <a:alpha val="1823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  <p:sp>
          <p:nvSpPr>
            <p:cNvPr id="87" name="Rectangle"/>
            <p:cNvSpPr/>
            <p:nvPr/>
          </p:nvSpPr>
          <p:spPr>
            <a:xfrm>
              <a:off x="407264" y="0"/>
              <a:ext cx="429158" cy="850900"/>
            </a:xfrm>
            <a:prstGeom prst="rect">
              <a:avLst/>
            </a:prstGeom>
            <a:solidFill>
              <a:srgbClr val="1BB7F1">
                <a:alpha val="3906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  <p:sp>
          <p:nvSpPr>
            <p:cNvPr id="88" name="Rectangle"/>
            <p:cNvSpPr/>
            <p:nvPr/>
          </p:nvSpPr>
          <p:spPr>
            <a:xfrm>
              <a:off x="921329" y="0"/>
              <a:ext cx="572210" cy="850900"/>
            </a:xfrm>
            <a:prstGeom prst="rect">
              <a:avLst/>
            </a:prstGeom>
            <a:solidFill>
              <a:srgbClr val="1BB7F1">
                <a:alpha val="582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</p:grp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25545" y="6646108"/>
            <a:ext cx="214803" cy="206851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997F667-897D-D54B-B984-3927E14232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">
            <a:extLst>
              <a:ext uri="{FF2B5EF4-FFF2-40B4-BE49-F238E27FC236}">
                <a16:creationId xmlns:a16="http://schemas.microsoft.com/office/drawing/2014/main" id="{197411CA-9032-65AB-2AAD-7088351BE28A}"/>
              </a:ext>
            </a:extLst>
          </p:cNvPr>
          <p:cNvSpPr/>
          <p:nvPr userDrawn="1"/>
        </p:nvSpPr>
        <p:spPr>
          <a:xfrm>
            <a:off x="-34" y="6637734"/>
            <a:ext cx="8034184" cy="220266"/>
          </a:xfrm>
          <a:prstGeom prst="rect">
            <a:avLst/>
          </a:prstGeom>
          <a:solidFill>
            <a:srgbClr val="1BB7F1"/>
          </a:solidFill>
          <a:ln w="12700">
            <a:miter lim="400000"/>
          </a:ln>
        </p:spPr>
        <p:txBody>
          <a:bodyPr lIns="66750" tIns="66750" rIns="66750" bIns="66750" anchor="ctr"/>
          <a:lstStyle/>
          <a:p>
            <a:pPr defTabSz="462095">
              <a:defRPr sz="10600">
                <a:solidFill>
                  <a:srgbClr val="1BB7F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559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9300B2A-C486-9375-B1A2-44E8AB2AE4E3}"/>
              </a:ext>
            </a:extLst>
          </p:cNvPr>
          <p:cNvGrpSpPr/>
          <p:nvPr userDrawn="1"/>
        </p:nvGrpSpPr>
        <p:grpSpPr>
          <a:xfrm>
            <a:off x="8514520" y="5041"/>
            <a:ext cx="771998" cy="680872"/>
            <a:chOff x="8506428" y="5041"/>
            <a:chExt cx="771998" cy="680872"/>
          </a:xfrm>
        </p:grpSpPr>
        <p:pic>
          <p:nvPicPr>
            <p:cNvPr id="13" name="Image" descr="Image">
              <a:extLst>
                <a:ext uri="{FF2B5EF4-FFF2-40B4-BE49-F238E27FC236}">
                  <a16:creationId xmlns:a16="http://schemas.microsoft.com/office/drawing/2014/main" id="{FDB2EAD0-9187-7248-3FEC-B7BBD1529492}"/>
                </a:ext>
              </a:extLst>
            </p:cNvPr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77063" y="5041"/>
              <a:ext cx="425054" cy="44676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4" name="DMSE">
              <a:extLst>
                <a:ext uri="{FF2B5EF4-FFF2-40B4-BE49-F238E27FC236}">
                  <a16:creationId xmlns:a16="http://schemas.microsoft.com/office/drawing/2014/main" id="{8D502BF6-A17D-3EC0-A36D-89823B883279}"/>
                </a:ext>
              </a:extLst>
            </p:cNvPr>
            <p:cNvSpPr txBox="1"/>
            <p:nvPr/>
          </p:nvSpPr>
          <p:spPr>
            <a:xfrm>
              <a:off x="8506428" y="366443"/>
              <a:ext cx="771998" cy="31947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66750" tIns="66750" rIns="66750" bIns="66750" anchor="ctr">
              <a:spAutoFit/>
            </a:bodyPr>
            <a:lstStyle/>
            <a:p>
              <a:pPr algn="ctr" defTabSz="462095">
                <a:spcBef>
                  <a:spcPts val="1108"/>
                </a:spcBef>
                <a:defRPr sz="3800"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r>
                <a:rPr sz="1200" b="1">
                  <a:solidFill>
                    <a:srgbClr val="BCBAB5"/>
                  </a:solidFill>
                </a:rPr>
                <a:t>D</a:t>
              </a:r>
              <a:r>
                <a:rPr sz="1200" b="1">
                  <a:solidFill>
                    <a:srgbClr val="C0172A"/>
                  </a:solidFill>
                </a:rPr>
                <a:t>MSE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6887184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339D-53BD-764E-9F2C-E216FE909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FF155-3C01-564B-A3C3-ADDFE38DB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CE4B8-8AEC-EC42-81EC-1A281EFD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3410C-E3FA-8047-960A-A8022608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F950-ADDA-6D49-AEBD-6405CE39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08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ans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"/>
          <p:cNvGrpSpPr/>
          <p:nvPr/>
        </p:nvGrpSpPr>
        <p:grpSpPr>
          <a:xfrm>
            <a:off x="-729" y="2033023"/>
            <a:ext cx="9020444" cy="2160862"/>
            <a:chOff x="0" y="0"/>
            <a:chExt cx="12829074" cy="3073224"/>
          </a:xfrm>
        </p:grpSpPr>
        <p:sp>
          <p:nvSpPr>
            <p:cNvPr id="28" name="Rectangle"/>
            <p:cNvSpPr/>
            <p:nvPr/>
          </p:nvSpPr>
          <p:spPr>
            <a:xfrm>
              <a:off x="0" y="0"/>
              <a:ext cx="11575565" cy="3073225"/>
            </a:xfrm>
            <a:prstGeom prst="rect">
              <a:avLst/>
            </a:prstGeom>
            <a:solidFill>
              <a:srgbClr val="1BB7F1"/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  <p:grpSp>
          <p:nvGrpSpPr>
            <p:cNvPr id="33" name="Group"/>
            <p:cNvGrpSpPr/>
            <p:nvPr/>
          </p:nvGrpSpPr>
          <p:grpSpPr>
            <a:xfrm rot="10800000">
              <a:off x="11633764" y="10158"/>
              <a:ext cx="1195311" cy="3063067"/>
              <a:chOff x="0" y="0"/>
              <a:chExt cx="1195309" cy="3063065"/>
            </a:xfrm>
          </p:grpSpPr>
          <p:sp>
            <p:nvSpPr>
              <p:cNvPr id="29" name="Rectangle"/>
              <p:cNvSpPr/>
              <p:nvPr/>
            </p:nvSpPr>
            <p:spPr>
              <a:xfrm>
                <a:off x="0" y="0"/>
                <a:ext cx="81164" cy="3063066"/>
              </a:xfrm>
              <a:prstGeom prst="rect">
                <a:avLst/>
              </a:prstGeom>
              <a:solidFill>
                <a:srgbClr val="1BB7F1">
                  <a:alpha val="1481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6578" tIns="126578" rIns="126578" bIns="126578" numCol="1" anchor="ctr">
                <a:noAutofit/>
              </a:bodyPr>
              <a:lstStyle/>
              <a:p>
                <a:pPr defTabSz="462095">
                  <a:defRPr sz="10600">
                    <a:solidFill>
                      <a:srgbClr val="1BB7F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5590"/>
              </a:p>
            </p:txBody>
          </p:sp>
          <p:sp>
            <p:nvSpPr>
              <p:cNvPr id="30" name="Rectangle"/>
              <p:cNvSpPr/>
              <p:nvPr/>
            </p:nvSpPr>
            <p:spPr>
              <a:xfrm>
                <a:off x="163141" y="0"/>
                <a:ext cx="159217" cy="3063066"/>
              </a:xfrm>
              <a:prstGeom prst="rect">
                <a:avLst/>
              </a:prstGeom>
              <a:solidFill>
                <a:srgbClr val="1BB7F1">
                  <a:alpha val="1823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6578" tIns="126578" rIns="126578" bIns="126578" numCol="1" anchor="ctr">
                <a:noAutofit/>
              </a:bodyPr>
              <a:lstStyle/>
              <a:p>
                <a:pPr defTabSz="462095">
                  <a:defRPr sz="10600">
                    <a:solidFill>
                      <a:srgbClr val="1BB7F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5590"/>
              </a:p>
            </p:txBody>
          </p:sp>
          <p:sp>
            <p:nvSpPr>
              <p:cNvPr id="31" name="Rectangle"/>
              <p:cNvSpPr/>
              <p:nvPr/>
            </p:nvSpPr>
            <p:spPr>
              <a:xfrm>
                <a:off x="407260" y="0"/>
                <a:ext cx="324514" cy="3063066"/>
              </a:xfrm>
              <a:prstGeom prst="rect">
                <a:avLst/>
              </a:prstGeom>
              <a:solidFill>
                <a:srgbClr val="1BB7F1">
                  <a:alpha val="3906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6578" tIns="126578" rIns="126578" bIns="126578" numCol="1" anchor="ctr">
                <a:noAutofit/>
              </a:bodyPr>
              <a:lstStyle/>
              <a:p>
                <a:pPr defTabSz="462095">
                  <a:defRPr sz="10600">
                    <a:solidFill>
                      <a:srgbClr val="1BB7F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5590"/>
              </a:p>
            </p:txBody>
          </p:sp>
          <p:sp>
            <p:nvSpPr>
              <p:cNvPr id="32" name="Rectangle"/>
              <p:cNvSpPr/>
              <p:nvPr/>
            </p:nvSpPr>
            <p:spPr>
              <a:xfrm>
                <a:off x="814837" y="0"/>
                <a:ext cx="380473" cy="3063066"/>
              </a:xfrm>
              <a:prstGeom prst="rect">
                <a:avLst/>
              </a:prstGeom>
              <a:solidFill>
                <a:srgbClr val="1BB7F1">
                  <a:alpha val="5822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6578" tIns="126578" rIns="126578" bIns="126578" numCol="1" anchor="ctr">
                <a:noAutofit/>
              </a:bodyPr>
              <a:lstStyle/>
              <a:p>
                <a:pPr defTabSz="462095">
                  <a:defRPr sz="10600">
                    <a:solidFill>
                      <a:srgbClr val="1BB7F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5590"/>
              </a:p>
            </p:txBody>
          </p:sp>
        </p:grpSp>
      </p:grpSp>
      <p:sp>
        <p:nvSpPr>
          <p:cNvPr id="35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202263" y="2658494"/>
            <a:ext cx="8215291" cy="1207880"/>
          </a:xfrm>
          <a:prstGeom prst="rect">
            <a:avLst/>
          </a:prstGeom>
        </p:spPr>
        <p:txBody>
          <a:bodyPr numCol="1" spcCol="38100" anchor="ctr"/>
          <a:lstStyle>
            <a:lvl1pPr marL="0" indent="0">
              <a:spcBef>
                <a:spcPts val="0"/>
              </a:spcBef>
              <a:buClrTx/>
              <a:buSzTx/>
              <a:buNone/>
              <a:defRPr sz="421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DMSE"/>
          <p:cNvSpPr txBox="1"/>
          <p:nvPr/>
        </p:nvSpPr>
        <p:spPr>
          <a:xfrm>
            <a:off x="464234" y="6332113"/>
            <a:ext cx="771998" cy="44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66750" tIns="66750" rIns="66750" bIns="66750" anchor="ctr">
            <a:spAutoFit/>
          </a:bodyPr>
          <a:lstStyle/>
          <a:p>
            <a:pPr algn="l" defTabSz="462095">
              <a:spcBef>
                <a:spcPts val="1108"/>
              </a:spcBef>
              <a:defRPr sz="3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004">
                <a:solidFill>
                  <a:srgbClr val="BCBAB5"/>
                </a:solidFill>
              </a:rPr>
              <a:t>D</a:t>
            </a:r>
            <a:r>
              <a:rPr sz="2004">
                <a:solidFill>
                  <a:srgbClr val="C0172A"/>
                </a:solidFill>
              </a:rPr>
              <a:t>MSE</a:t>
            </a:r>
          </a:p>
        </p:txBody>
      </p:sp>
      <p:sp>
        <p:nvSpPr>
          <p:cNvPr id="38" name="Text"/>
          <p:cNvSpPr txBox="1"/>
          <p:nvPr/>
        </p:nvSpPr>
        <p:spPr>
          <a:xfrm>
            <a:off x="8879450" y="6637735"/>
            <a:ext cx="40641" cy="170484"/>
          </a:xfrm>
          <a:prstGeom prst="rect">
            <a:avLst/>
          </a:prstGeom>
          <a:ln w="12700">
            <a:miter lim="400000"/>
          </a:ln>
        </p:spPr>
        <p:txBody>
          <a:bodyPr wrap="none" lIns="20092" tIns="20092" rIns="20092" bIns="20092">
            <a:spAutoFit/>
          </a:bodyPr>
          <a:lstStyle/>
          <a:p>
            <a:pPr>
              <a:defRPr sz="16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844"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722B1482-6DE0-F6DF-1DBA-862B4B0C3FC5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809" y="6295071"/>
            <a:ext cx="506154" cy="5320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8980074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-31970" y="-171616"/>
            <a:ext cx="7358063" cy="685051"/>
          </a:xfrm>
          <a:prstGeom prst="rect">
            <a:avLst/>
          </a:prstGeom>
        </p:spPr>
        <p:txBody>
          <a:bodyPr/>
          <a:lstStyle>
            <a:lvl1pPr algn="just">
              <a:defRPr sz="3323" b="0">
                <a:effectLst>
                  <a:outerShdw blurRad="12700" dist="38100" dir="228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Author Name…"/>
          <p:cNvSpPr txBox="1">
            <a:spLocks noGrp="1"/>
          </p:cNvSpPr>
          <p:nvPr>
            <p:ph type="body" sz="quarter" idx="13"/>
          </p:nvPr>
        </p:nvSpPr>
        <p:spPr>
          <a:xfrm>
            <a:off x="-25556" y="1254277"/>
            <a:ext cx="11761962" cy="937833"/>
          </a:xfrm>
          <a:prstGeom prst="rect">
            <a:avLst/>
          </a:prstGeom>
        </p:spPr>
        <p:txBody>
          <a:bodyPr numCol="1" spcCol="38100" anchor="ctr"/>
          <a:lstStyle/>
          <a:p>
            <a:pPr marL="0" lvl="0" indent="0" algn="just">
              <a:spcBef>
                <a:spcPts val="0"/>
              </a:spcBef>
              <a:buClrTx/>
              <a:buSzTx/>
              <a:buNone/>
              <a:defRPr sz="4100" cap="all" spc="41">
                <a:solidFill>
                  <a:srgbClr val="FFFFFF"/>
                </a:solidFill>
                <a:effectLst>
                  <a:outerShdw blurRad="12700" dist="38100" dir="228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lang="en-US"/>
              <a:t>Click to edit Master text styles</a:t>
            </a:r>
          </a:p>
          <a:p>
            <a:pPr marL="0" lvl="1" indent="0" algn="just">
              <a:spcBef>
                <a:spcPts val="0"/>
              </a:spcBef>
              <a:buClrTx/>
              <a:buSzTx/>
              <a:buNone/>
              <a:defRPr sz="4100" cap="all" spc="41">
                <a:solidFill>
                  <a:srgbClr val="FFFFFF"/>
                </a:solidFill>
                <a:effectLst>
                  <a:outerShdw blurRad="12700" dist="38100" dir="228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pPr>
            <a:r>
              <a:rPr lang="en-US"/>
              <a:t>Second level</a:t>
            </a:r>
          </a:p>
        </p:txBody>
      </p:sp>
      <p:sp>
        <p:nvSpPr>
          <p:cNvPr id="13" name="Sub-title text"/>
          <p:cNvSpPr txBox="1">
            <a:spLocks noGrp="1"/>
          </p:cNvSpPr>
          <p:nvPr>
            <p:ph type="body" sz="quarter" idx="14"/>
          </p:nvPr>
        </p:nvSpPr>
        <p:spPr>
          <a:xfrm>
            <a:off x="-45491" y="402798"/>
            <a:ext cx="6991946" cy="548868"/>
          </a:xfrm>
          <a:prstGeom prst="rect">
            <a:avLst/>
          </a:prstGeom>
        </p:spPr>
        <p:txBody>
          <a:bodyPr lIns="50800" tIns="50800" rIns="50800" bIns="50800" numCol="1" spcCol="38100" anchor="ctr">
            <a:spAutoFit/>
          </a:bodyPr>
          <a:lstStyle>
            <a:lvl1pPr marL="0" indent="0" algn="just">
              <a:spcBef>
                <a:spcPts val="0"/>
              </a:spcBef>
              <a:buClrTx/>
              <a:buSzTx/>
              <a:buNone/>
              <a:defRPr sz="2900" cap="all" spc="29">
                <a:solidFill>
                  <a:srgbClr val="FFFFFF"/>
                </a:solidFill>
                <a:effectLst>
                  <a:outerShdw blurRad="12700" dist="38100" dir="2280000" rotWithShape="0">
                    <a:srgbClr val="000000"/>
                  </a:outerShdw>
                </a:effectLst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946279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72090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ransi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"/>
          <p:cNvGrpSpPr/>
          <p:nvPr/>
        </p:nvGrpSpPr>
        <p:grpSpPr>
          <a:xfrm>
            <a:off x="-729" y="2033023"/>
            <a:ext cx="9020444" cy="2160862"/>
            <a:chOff x="0" y="0"/>
            <a:chExt cx="12829074" cy="3073224"/>
          </a:xfrm>
        </p:grpSpPr>
        <p:sp>
          <p:nvSpPr>
            <p:cNvPr id="28" name="Rectangle"/>
            <p:cNvSpPr/>
            <p:nvPr/>
          </p:nvSpPr>
          <p:spPr>
            <a:xfrm>
              <a:off x="0" y="0"/>
              <a:ext cx="11575565" cy="3073225"/>
            </a:xfrm>
            <a:prstGeom prst="rect">
              <a:avLst/>
            </a:prstGeom>
            <a:solidFill>
              <a:srgbClr val="1BB7F1"/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  <p:grpSp>
          <p:nvGrpSpPr>
            <p:cNvPr id="33" name="Group"/>
            <p:cNvGrpSpPr/>
            <p:nvPr/>
          </p:nvGrpSpPr>
          <p:grpSpPr>
            <a:xfrm rot="10800000">
              <a:off x="11633764" y="10158"/>
              <a:ext cx="1195311" cy="3063067"/>
              <a:chOff x="0" y="0"/>
              <a:chExt cx="1195309" cy="3063065"/>
            </a:xfrm>
          </p:grpSpPr>
          <p:sp>
            <p:nvSpPr>
              <p:cNvPr id="29" name="Rectangle"/>
              <p:cNvSpPr/>
              <p:nvPr/>
            </p:nvSpPr>
            <p:spPr>
              <a:xfrm>
                <a:off x="0" y="0"/>
                <a:ext cx="81164" cy="3063066"/>
              </a:xfrm>
              <a:prstGeom prst="rect">
                <a:avLst/>
              </a:prstGeom>
              <a:solidFill>
                <a:srgbClr val="1BB7F1">
                  <a:alpha val="1481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6578" tIns="126578" rIns="126578" bIns="126578" numCol="1" anchor="ctr">
                <a:noAutofit/>
              </a:bodyPr>
              <a:lstStyle/>
              <a:p>
                <a:pPr defTabSz="462095">
                  <a:defRPr sz="10600">
                    <a:solidFill>
                      <a:srgbClr val="1BB7F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5590"/>
              </a:p>
            </p:txBody>
          </p:sp>
          <p:sp>
            <p:nvSpPr>
              <p:cNvPr id="30" name="Rectangle"/>
              <p:cNvSpPr/>
              <p:nvPr/>
            </p:nvSpPr>
            <p:spPr>
              <a:xfrm>
                <a:off x="163141" y="0"/>
                <a:ext cx="159217" cy="3063066"/>
              </a:xfrm>
              <a:prstGeom prst="rect">
                <a:avLst/>
              </a:prstGeom>
              <a:solidFill>
                <a:srgbClr val="1BB7F1">
                  <a:alpha val="18232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6578" tIns="126578" rIns="126578" bIns="126578" numCol="1" anchor="ctr">
                <a:noAutofit/>
              </a:bodyPr>
              <a:lstStyle/>
              <a:p>
                <a:pPr defTabSz="462095">
                  <a:defRPr sz="10600">
                    <a:solidFill>
                      <a:srgbClr val="1BB7F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5590"/>
              </a:p>
            </p:txBody>
          </p:sp>
          <p:sp>
            <p:nvSpPr>
              <p:cNvPr id="31" name="Rectangle"/>
              <p:cNvSpPr/>
              <p:nvPr/>
            </p:nvSpPr>
            <p:spPr>
              <a:xfrm>
                <a:off x="407260" y="0"/>
                <a:ext cx="324514" cy="3063066"/>
              </a:xfrm>
              <a:prstGeom prst="rect">
                <a:avLst/>
              </a:prstGeom>
              <a:solidFill>
                <a:srgbClr val="1BB7F1">
                  <a:alpha val="39065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6578" tIns="126578" rIns="126578" bIns="126578" numCol="1" anchor="ctr">
                <a:noAutofit/>
              </a:bodyPr>
              <a:lstStyle/>
              <a:p>
                <a:pPr defTabSz="462095">
                  <a:defRPr sz="10600">
                    <a:solidFill>
                      <a:srgbClr val="1BB7F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5590"/>
              </a:p>
            </p:txBody>
          </p:sp>
          <p:sp>
            <p:nvSpPr>
              <p:cNvPr id="32" name="Rectangle"/>
              <p:cNvSpPr/>
              <p:nvPr/>
            </p:nvSpPr>
            <p:spPr>
              <a:xfrm>
                <a:off x="814837" y="0"/>
                <a:ext cx="380473" cy="3063066"/>
              </a:xfrm>
              <a:prstGeom prst="rect">
                <a:avLst/>
              </a:prstGeom>
              <a:solidFill>
                <a:srgbClr val="1BB7F1">
                  <a:alpha val="58224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126578" tIns="126578" rIns="126578" bIns="126578" numCol="1" anchor="ctr">
                <a:noAutofit/>
              </a:bodyPr>
              <a:lstStyle/>
              <a:p>
                <a:pPr defTabSz="462095">
                  <a:defRPr sz="10600">
                    <a:solidFill>
                      <a:srgbClr val="1BB7F1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5590"/>
              </a:p>
            </p:txBody>
          </p:sp>
        </p:grpSp>
      </p:grpSp>
      <p:sp>
        <p:nvSpPr>
          <p:cNvPr id="35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202263" y="2658494"/>
            <a:ext cx="8215291" cy="1207880"/>
          </a:xfrm>
          <a:prstGeom prst="rect">
            <a:avLst/>
          </a:prstGeom>
        </p:spPr>
        <p:txBody>
          <a:bodyPr numCol="1" spcCol="38100" anchor="ctr"/>
          <a:lstStyle>
            <a:lvl1pPr marL="0" indent="0">
              <a:spcBef>
                <a:spcPts val="0"/>
              </a:spcBef>
              <a:buClrTx/>
              <a:buSzTx/>
              <a:buNone/>
              <a:defRPr sz="421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" y="6266689"/>
            <a:ext cx="434066" cy="574075"/>
          </a:xfrm>
          <a:prstGeom prst="rect">
            <a:avLst/>
          </a:prstGeom>
          <a:ln w="12700">
            <a:miter lim="400000"/>
          </a:ln>
        </p:spPr>
      </p:pic>
      <p:sp>
        <p:nvSpPr>
          <p:cNvPr id="37" name="DMSE"/>
          <p:cNvSpPr txBox="1"/>
          <p:nvPr/>
        </p:nvSpPr>
        <p:spPr>
          <a:xfrm>
            <a:off x="464234" y="6332113"/>
            <a:ext cx="771998" cy="44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66750" tIns="66750" rIns="66750" bIns="66750" anchor="ctr">
            <a:spAutoFit/>
          </a:bodyPr>
          <a:lstStyle/>
          <a:p>
            <a:pPr algn="l" defTabSz="462095">
              <a:spcBef>
                <a:spcPts val="1108"/>
              </a:spcBef>
              <a:defRPr sz="3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004">
                <a:solidFill>
                  <a:srgbClr val="BCBAB5"/>
                </a:solidFill>
              </a:rPr>
              <a:t>D</a:t>
            </a:r>
            <a:r>
              <a:rPr sz="2004">
                <a:solidFill>
                  <a:srgbClr val="C0172A"/>
                </a:solidFill>
              </a:rPr>
              <a:t>MSE</a:t>
            </a:r>
          </a:p>
        </p:txBody>
      </p:sp>
      <p:sp>
        <p:nvSpPr>
          <p:cNvPr id="38" name="Text"/>
          <p:cNvSpPr txBox="1"/>
          <p:nvPr/>
        </p:nvSpPr>
        <p:spPr>
          <a:xfrm>
            <a:off x="8879450" y="6637735"/>
            <a:ext cx="40641" cy="170484"/>
          </a:xfrm>
          <a:prstGeom prst="rect">
            <a:avLst/>
          </a:prstGeom>
          <a:ln w="12700">
            <a:miter lim="400000"/>
          </a:ln>
        </p:spPr>
        <p:txBody>
          <a:bodyPr wrap="none" lIns="20092" tIns="20092" rIns="20092" bIns="20092">
            <a:spAutoFit/>
          </a:bodyPr>
          <a:lstStyle/>
          <a:p>
            <a:pPr>
              <a:defRPr sz="1600"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 sz="844"/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13161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"/>
          <p:cNvSpPr/>
          <p:nvPr/>
        </p:nvSpPr>
        <p:spPr>
          <a:xfrm>
            <a:off x="-80367" y="-4465"/>
            <a:ext cx="6759773" cy="794742"/>
          </a:xfrm>
          <a:prstGeom prst="rect">
            <a:avLst/>
          </a:prstGeom>
          <a:solidFill>
            <a:srgbClr val="CF213B"/>
          </a:soli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pic>
        <p:nvPicPr>
          <p:cNvPr id="47" name="ncsubrickletters-1861.pdf" descr="ncsubrickletters-186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828" y="6590019"/>
            <a:ext cx="2455664" cy="20547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Rectangle"/>
          <p:cNvSpPr/>
          <p:nvPr/>
        </p:nvSpPr>
        <p:spPr>
          <a:xfrm>
            <a:off x="6759774" y="0"/>
            <a:ext cx="2393156" cy="794742"/>
          </a:xfrm>
          <a:prstGeom prst="rect">
            <a:avLst/>
          </a:prstGeom>
          <a:solidFill>
            <a:srgbClr val="CF213B"/>
          </a:soli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793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81731" indent="-247790">
              <a:spcBef>
                <a:spcPts val="0"/>
              </a:spcBef>
              <a:buSzPct val="100000"/>
              <a:defRPr sz="1793"/>
            </a:lvl1pPr>
            <a:lvl2pPr marL="562550" indent="-247790">
              <a:spcBef>
                <a:spcPts val="0"/>
              </a:spcBef>
              <a:buSzPct val="100000"/>
              <a:defRPr sz="1793"/>
            </a:lvl2pPr>
            <a:lvl3pPr marL="743370" indent="-247790">
              <a:spcBef>
                <a:spcPts val="0"/>
              </a:spcBef>
              <a:buSzPct val="100000"/>
              <a:defRPr sz="1793"/>
            </a:lvl3pPr>
            <a:lvl4pPr marL="930887" indent="-247790">
              <a:spcBef>
                <a:spcPts val="0"/>
              </a:spcBef>
              <a:buSzPct val="100000"/>
              <a:defRPr sz="1793"/>
            </a:lvl4pPr>
            <a:lvl5pPr marL="1111706" indent="-247790">
              <a:spcBef>
                <a:spcPts val="0"/>
              </a:spcBef>
              <a:buSzPct val="100000"/>
              <a:defRPr sz="179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2332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229776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"/>
          <p:cNvSpPr/>
          <p:nvPr/>
        </p:nvSpPr>
        <p:spPr>
          <a:xfrm>
            <a:off x="-8930" y="-8930"/>
            <a:ext cx="9152930" cy="1143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E3874"/>
              </a:gs>
            </a:gsLst>
            <a:lin ang="5400000"/>
          </a:gra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pic>
        <p:nvPicPr>
          <p:cNvPr id="59" name="ucsbwave [Converted].pdf" descr="ucsbwave [Converted]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422" y="6340079"/>
            <a:ext cx="1017985" cy="414735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898" i="1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68336" indent="-234396">
              <a:spcBef>
                <a:spcPts val="0"/>
              </a:spcBef>
              <a:buClr>
                <a:srgbClr val="FDBF00"/>
              </a:buClr>
              <a:defRPr sz="1793">
                <a:solidFill>
                  <a:srgbClr val="FFFFFF"/>
                </a:solidFill>
              </a:defRPr>
            </a:lvl1pPr>
            <a:lvl2pPr marL="549156" indent="-234396">
              <a:spcBef>
                <a:spcPts val="0"/>
              </a:spcBef>
              <a:buClr>
                <a:srgbClr val="FDBF00"/>
              </a:buClr>
              <a:buSzPct val="125000"/>
              <a:defRPr sz="1793">
                <a:solidFill>
                  <a:srgbClr val="FFFFFF"/>
                </a:solidFill>
              </a:defRPr>
            </a:lvl2pPr>
            <a:lvl3pPr marL="729976" indent="-234396">
              <a:spcBef>
                <a:spcPts val="0"/>
              </a:spcBef>
              <a:buClr>
                <a:srgbClr val="FDBF00"/>
              </a:buClr>
              <a:buSzPct val="125000"/>
              <a:defRPr sz="1793">
                <a:solidFill>
                  <a:srgbClr val="FFFFFF"/>
                </a:solidFill>
              </a:defRPr>
            </a:lvl3pPr>
            <a:lvl4pPr marL="917493" indent="-234396">
              <a:spcBef>
                <a:spcPts val="0"/>
              </a:spcBef>
              <a:buClr>
                <a:srgbClr val="FDBF00"/>
              </a:buClr>
              <a:buSzPct val="125000"/>
              <a:defRPr sz="1793">
                <a:solidFill>
                  <a:srgbClr val="FFFFFF"/>
                </a:solidFill>
              </a:defRPr>
            </a:lvl4pPr>
            <a:lvl5pPr marL="1098313" indent="-234396">
              <a:spcBef>
                <a:spcPts val="0"/>
              </a:spcBef>
              <a:buClr>
                <a:srgbClr val="FDBF00"/>
              </a:buClr>
              <a:buSzPct val="125000"/>
              <a:defRPr sz="1793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30858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Rectangle"/>
          <p:cNvGrpSpPr/>
          <p:nvPr/>
        </p:nvGrpSpPr>
        <p:grpSpPr>
          <a:xfrm>
            <a:off x="-245567" y="-147340"/>
            <a:ext cx="9626204" cy="1080492"/>
            <a:chOff x="0" y="0"/>
            <a:chExt cx="13690600" cy="1536700"/>
          </a:xfrm>
        </p:grpSpPr>
        <p:sp>
          <p:nvSpPr>
            <p:cNvPr id="70" name="Rectangle"/>
            <p:cNvSpPr/>
            <p:nvPr/>
          </p:nvSpPr>
          <p:spPr>
            <a:xfrm>
              <a:off x="114300" y="76200"/>
              <a:ext cx="13462000" cy="1231900"/>
            </a:xfrm>
            <a:prstGeom prst="rect">
              <a:avLst/>
            </a:prstGeom>
            <a:gradFill flip="none" rotWithShape="1">
              <a:gsLst>
                <a:gs pos="0">
                  <a:srgbClr val="D11E33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49"/>
            </a:p>
          </p:txBody>
        </p:sp>
        <p:pic>
          <p:nvPicPr>
            <p:cNvPr id="69" name="Rectangle Rectangle" descr="Rectangle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690600" cy="1536700"/>
            </a:xfrm>
            <a:prstGeom prst="rect">
              <a:avLst/>
            </a:prstGeom>
            <a:effectLst/>
          </p:spPr>
        </p:pic>
      </p:grpSp>
      <p:pic>
        <p:nvPicPr>
          <p:cNvPr id="72" name="ncsubrickletters-1861.pdf" descr="ncsubrickletters-186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28" y="6590019"/>
            <a:ext cx="2455664" cy="20547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78594" y="107156"/>
            <a:ext cx="7358063" cy="571500"/>
          </a:xfrm>
          <a:prstGeom prst="rect">
            <a:avLst/>
          </a:prstGeom>
        </p:spPr>
        <p:txBody>
          <a:bodyPr/>
          <a:lstStyle>
            <a:lvl1pPr algn="l">
              <a:defRPr sz="1793" i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81731" indent="-247790">
              <a:spcBef>
                <a:spcPts val="0"/>
              </a:spcBef>
              <a:buClrTx/>
              <a:buSzPct val="100000"/>
              <a:defRPr sz="1793">
                <a:solidFill>
                  <a:srgbClr val="E2173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56255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marL="74337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marL="930887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marL="1111706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70315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"/>
          <p:cNvSpPr/>
          <p:nvPr/>
        </p:nvSpPr>
        <p:spPr>
          <a:xfrm>
            <a:off x="-34" y="-5096"/>
            <a:ext cx="8139070" cy="594250"/>
          </a:xfrm>
          <a:prstGeom prst="rect">
            <a:avLst/>
          </a:prstGeom>
          <a:solidFill>
            <a:srgbClr val="1BB7F1"/>
          </a:solidFill>
          <a:ln w="12700">
            <a:miter lim="400000"/>
          </a:ln>
        </p:spPr>
        <p:txBody>
          <a:bodyPr lIns="66750" tIns="66750" rIns="66750" bIns="66750" anchor="ctr"/>
          <a:lstStyle/>
          <a:p>
            <a:pPr defTabSz="462095">
              <a:defRPr sz="10600">
                <a:solidFill>
                  <a:srgbClr val="1BB7F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5590"/>
          </a:p>
        </p:txBody>
      </p:sp>
      <p:sp>
        <p:nvSpPr>
          <p:cNvPr id="83" name="Title Text"/>
          <p:cNvSpPr txBox="1">
            <a:spLocks noGrp="1"/>
          </p:cNvSpPr>
          <p:nvPr>
            <p:ph type="title"/>
          </p:nvPr>
        </p:nvSpPr>
        <p:spPr>
          <a:xfrm>
            <a:off x="55508" y="6279"/>
            <a:ext cx="8215292" cy="571501"/>
          </a:xfrm>
          <a:prstGeom prst="rect">
            <a:avLst/>
          </a:prstGeom>
        </p:spPr>
        <p:txBody>
          <a:bodyPr/>
          <a:lstStyle>
            <a:lvl1pPr algn="l">
              <a:defRPr sz="2109" b="0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227246" y="818828"/>
            <a:ext cx="4631305" cy="4500563"/>
          </a:xfrm>
          <a:prstGeom prst="rect">
            <a:avLst/>
          </a:prstGeom>
        </p:spPr>
        <p:txBody>
          <a:bodyPr numCol="1" spcCol="38100"/>
          <a:lstStyle>
            <a:lvl1pPr marL="345291" indent="-211350">
              <a:spcBef>
                <a:spcPts val="0"/>
              </a:spcBef>
              <a:buClr>
                <a:srgbClr val="1BB7F1"/>
              </a:buClr>
              <a:buSzPct val="100000"/>
              <a:defRPr>
                <a:solidFill>
                  <a:srgbClr val="1BB7F1"/>
                </a:solidFill>
              </a:defRPr>
            </a:lvl1pPr>
            <a:lvl2pPr marL="529511" indent="-214751">
              <a:spcBef>
                <a:spcPts val="0"/>
              </a:spcBef>
              <a:buClr>
                <a:srgbClr val="000000"/>
              </a:buClr>
              <a:buSzPct val="75000"/>
              <a:defRPr sz="1371">
                <a:latin typeface="Gill Sans SemiBold"/>
                <a:ea typeface="Gill Sans SemiBold"/>
                <a:cs typeface="Gill Sans SemiBold"/>
                <a:sym typeface="Gill Sans SemiBold"/>
              </a:defRPr>
            </a:lvl2pPr>
            <a:lvl3pPr marL="710331" indent="-214751">
              <a:spcBef>
                <a:spcPts val="0"/>
              </a:spcBef>
              <a:buClr>
                <a:srgbClr val="000000"/>
              </a:buClr>
              <a:buSzPct val="75000"/>
              <a:defRPr sz="1371">
                <a:latin typeface="Gill Sans SemiBold"/>
                <a:ea typeface="Gill Sans SemiBold"/>
                <a:cs typeface="Gill Sans SemiBold"/>
                <a:sym typeface="Gill Sans SemiBold"/>
              </a:defRPr>
            </a:lvl3pPr>
            <a:lvl4pPr marL="897848" indent="-214751">
              <a:spcBef>
                <a:spcPts val="0"/>
              </a:spcBef>
              <a:buClr>
                <a:srgbClr val="000000"/>
              </a:buClr>
              <a:buSzPct val="75000"/>
              <a:defRPr sz="1371">
                <a:latin typeface="Gill Sans SemiBold"/>
                <a:ea typeface="Gill Sans SemiBold"/>
                <a:cs typeface="Gill Sans SemiBold"/>
                <a:sym typeface="Gill Sans SemiBold"/>
              </a:defRPr>
            </a:lvl4pPr>
            <a:lvl5pPr marL="1078667" indent="-214751">
              <a:spcBef>
                <a:spcPts val="0"/>
              </a:spcBef>
              <a:buClr>
                <a:srgbClr val="000000"/>
              </a:buClr>
              <a:buSzPct val="75000"/>
              <a:defRPr sz="1371">
                <a:latin typeface="Gill Sans SemiBold"/>
                <a:ea typeface="Gill Sans SemiBold"/>
                <a:cs typeface="Gill Sans SemiBold"/>
                <a:sym typeface="Gill Sans SemiBol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89" name="Group"/>
          <p:cNvGrpSpPr/>
          <p:nvPr/>
        </p:nvGrpSpPr>
        <p:grpSpPr>
          <a:xfrm rot="10800000">
            <a:off x="8179956" y="-9136"/>
            <a:ext cx="840453" cy="598290"/>
            <a:chOff x="0" y="0"/>
            <a:chExt cx="1195309" cy="850900"/>
          </a:xfrm>
        </p:grpSpPr>
        <p:sp>
          <p:nvSpPr>
            <p:cNvPr id="85" name="Rectangle"/>
            <p:cNvSpPr/>
            <p:nvPr/>
          </p:nvSpPr>
          <p:spPr>
            <a:xfrm>
              <a:off x="0" y="0"/>
              <a:ext cx="81164" cy="850900"/>
            </a:xfrm>
            <a:prstGeom prst="rect">
              <a:avLst/>
            </a:prstGeom>
            <a:solidFill>
              <a:srgbClr val="1BB7F1">
                <a:alpha val="1481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  <p:sp>
          <p:nvSpPr>
            <p:cNvPr id="86" name="Rectangle"/>
            <p:cNvSpPr/>
            <p:nvPr/>
          </p:nvSpPr>
          <p:spPr>
            <a:xfrm>
              <a:off x="163141" y="0"/>
              <a:ext cx="159217" cy="850900"/>
            </a:xfrm>
            <a:prstGeom prst="rect">
              <a:avLst/>
            </a:prstGeom>
            <a:solidFill>
              <a:srgbClr val="1BB7F1">
                <a:alpha val="1823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  <p:sp>
          <p:nvSpPr>
            <p:cNvPr id="87" name="Rectangle"/>
            <p:cNvSpPr/>
            <p:nvPr/>
          </p:nvSpPr>
          <p:spPr>
            <a:xfrm>
              <a:off x="407260" y="0"/>
              <a:ext cx="324514" cy="850900"/>
            </a:xfrm>
            <a:prstGeom prst="rect">
              <a:avLst/>
            </a:prstGeom>
            <a:solidFill>
              <a:srgbClr val="1BB7F1">
                <a:alpha val="39065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  <p:sp>
          <p:nvSpPr>
            <p:cNvPr id="88" name="Rectangle"/>
            <p:cNvSpPr/>
            <p:nvPr/>
          </p:nvSpPr>
          <p:spPr>
            <a:xfrm>
              <a:off x="814837" y="0"/>
              <a:ext cx="380473" cy="850900"/>
            </a:xfrm>
            <a:prstGeom prst="rect">
              <a:avLst/>
            </a:prstGeom>
            <a:solidFill>
              <a:srgbClr val="1BB7F1">
                <a:alpha val="58224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126578" tIns="126578" rIns="126578" bIns="126578" numCol="1" anchor="ctr">
              <a:noAutofit/>
            </a:bodyPr>
            <a:lstStyle/>
            <a:p>
              <a:pPr defTabSz="462095">
                <a:defRPr sz="10600">
                  <a:solidFill>
                    <a:srgbClr val="1BB7F1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5590"/>
            </a:p>
          </p:txBody>
        </p:sp>
      </p:grp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19068" y="6637735"/>
            <a:ext cx="209994" cy="2068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FDB2EAD0-9187-7248-3FEC-B7BBD1529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9" y="6266689"/>
            <a:ext cx="434066" cy="57407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DMSE">
            <a:extLst>
              <a:ext uri="{FF2B5EF4-FFF2-40B4-BE49-F238E27FC236}">
                <a16:creationId xmlns:a16="http://schemas.microsoft.com/office/drawing/2014/main" id="{8D502BF6-A17D-3EC0-A36D-89823B883279}"/>
              </a:ext>
            </a:extLst>
          </p:cNvPr>
          <p:cNvSpPr txBox="1"/>
          <p:nvPr/>
        </p:nvSpPr>
        <p:spPr>
          <a:xfrm>
            <a:off x="464234" y="6332113"/>
            <a:ext cx="771998" cy="44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66750" tIns="66750" rIns="66750" bIns="66750" anchor="ctr">
            <a:spAutoFit/>
          </a:bodyPr>
          <a:lstStyle/>
          <a:p>
            <a:pPr algn="l" defTabSz="462095">
              <a:spcBef>
                <a:spcPts val="1108"/>
              </a:spcBef>
              <a:defRPr sz="3800"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sz="2004">
                <a:solidFill>
                  <a:srgbClr val="BCBAB5"/>
                </a:solidFill>
              </a:rPr>
              <a:t>D</a:t>
            </a:r>
            <a:r>
              <a:rPr sz="2004">
                <a:solidFill>
                  <a:srgbClr val="C0172A"/>
                </a:solidFill>
              </a:rPr>
              <a:t>MSE</a:t>
            </a:r>
          </a:p>
        </p:txBody>
      </p:sp>
    </p:spTree>
    <p:extLst>
      <p:ext uri="{BB962C8B-B14F-4D97-AF65-F5344CB8AC3E}">
        <p14:creationId xmlns:p14="http://schemas.microsoft.com/office/powerpoint/2010/main" val="2668045808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&amp; Bullets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-80367" y="-4465"/>
            <a:ext cx="6759773" cy="794742"/>
          </a:xfrm>
          <a:prstGeom prst="rect">
            <a:avLst/>
          </a:prstGeom>
          <a:solidFill>
            <a:srgbClr val="CF213B"/>
          </a:soli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sp>
        <p:nvSpPr>
          <p:cNvPr id="100" name="Rectangle"/>
          <p:cNvSpPr/>
          <p:nvPr/>
        </p:nvSpPr>
        <p:spPr>
          <a:xfrm>
            <a:off x="6759774" y="0"/>
            <a:ext cx="2393156" cy="794742"/>
          </a:xfrm>
          <a:prstGeom prst="rect">
            <a:avLst/>
          </a:prstGeom>
          <a:solidFill>
            <a:srgbClr val="CF213B"/>
          </a:soli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793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81731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1pPr>
            <a:lvl2pPr marL="562550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2pPr>
            <a:lvl3pPr marL="743370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3pPr>
            <a:lvl4pPr marL="930887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4pPr>
            <a:lvl5pPr marL="1111706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b"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32387"/>
      </p:ext>
    </p:extLst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Rectangle"/>
          <p:cNvGrpSpPr/>
          <p:nvPr/>
        </p:nvGrpSpPr>
        <p:grpSpPr>
          <a:xfrm>
            <a:off x="-245567" y="-147340"/>
            <a:ext cx="9626204" cy="1080492"/>
            <a:chOff x="0" y="0"/>
            <a:chExt cx="13690600" cy="1536700"/>
          </a:xfrm>
        </p:grpSpPr>
        <p:sp>
          <p:nvSpPr>
            <p:cNvPr id="111" name="Rectangle"/>
            <p:cNvSpPr/>
            <p:nvPr/>
          </p:nvSpPr>
          <p:spPr>
            <a:xfrm>
              <a:off x="114300" y="76200"/>
              <a:ext cx="13462000" cy="1231900"/>
            </a:xfrm>
            <a:prstGeom prst="rect">
              <a:avLst/>
            </a:prstGeom>
            <a:gradFill flip="none" rotWithShape="1">
              <a:gsLst>
                <a:gs pos="0">
                  <a:srgbClr val="D11E33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49"/>
            </a:p>
          </p:txBody>
        </p:sp>
        <p:pic>
          <p:nvPicPr>
            <p:cNvPr id="110" name="Rectangle Rectangle" descr="Rectangle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690600" cy="1536700"/>
            </a:xfrm>
            <a:prstGeom prst="rect">
              <a:avLst/>
            </a:prstGeom>
            <a:effectLst/>
          </p:spPr>
        </p:pic>
      </p:grpSp>
      <p:pic>
        <p:nvPicPr>
          <p:cNvPr id="113" name="ncsubrickletters-1861.pdf" descr="ncsubrickletters-186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28" y="6590019"/>
            <a:ext cx="2455664" cy="205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178594" y="107156"/>
            <a:ext cx="7358063" cy="571500"/>
          </a:xfrm>
          <a:prstGeom prst="rect">
            <a:avLst/>
          </a:prstGeom>
        </p:spPr>
        <p:txBody>
          <a:bodyPr/>
          <a:lstStyle>
            <a:lvl1pPr algn="l">
              <a:defRPr sz="1793" b="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81731" indent="-247790">
              <a:spcBef>
                <a:spcPts val="0"/>
              </a:spcBef>
              <a:buClrTx/>
              <a:buSzPct val="100000"/>
              <a:defRPr sz="1793">
                <a:solidFill>
                  <a:srgbClr val="E2173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56255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marL="74337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marL="930887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marL="1111706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54019"/>
      </p:ext>
    </p:extLst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ncsubrickletters-1861.pdf" descr="ncsubrickletters-186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828" y="6590019"/>
            <a:ext cx="2455664" cy="20547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6"/>
          </a:xfrm>
          <a:prstGeom prst="rect">
            <a:avLst/>
          </a:prstGeom>
        </p:spPr>
        <p:txBody>
          <a:bodyPr/>
          <a:lstStyle>
            <a:lvl1pPr>
              <a:defRPr sz="4219" b="0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30075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64439" y="1590"/>
            <a:ext cx="7358063" cy="571501"/>
          </a:xfrm>
          <a:prstGeom prst="rect">
            <a:avLst/>
          </a:prstGeom>
        </p:spPr>
        <p:txBody>
          <a:bodyPr/>
          <a:lstStyle>
            <a:lvl1pPr algn="l">
              <a:defRPr sz="2584" b="0">
                <a:solidFill>
                  <a:srgbClr val="000000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7474" y="591348"/>
            <a:ext cx="4631305" cy="4500563"/>
          </a:xfrm>
          <a:prstGeom prst="rect">
            <a:avLst/>
          </a:prstGeom>
        </p:spPr>
        <p:txBody>
          <a:bodyPr numCol="1" spcCol="38100"/>
          <a:lstStyle>
            <a:lvl1pPr marL="345291" indent="-211350">
              <a:spcBef>
                <a:spcPts val="0"/>
              </a:spcBef>
              <a:buClrTx/>
              <a:buSzPct val="100000"/>
              <a:defRPr sz="1529">
                <a:solidFill>
                  <a:srgbClr val="E2173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56255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marL="74337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marL="930887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marL="1111706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34" name="Logo_plain.ai" descr="Logo_plain.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" y="6100878"/>
            <a:ext cx="866573" cy="76317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08060" y="6637734"/>
            <a:ext cx="200376" cy="2068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80070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492" y="6394099"/>
            <a:ext cx="1679747" cy="342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5646" y="6130587"/>
            <a:ext cx="685801" cy="68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82" y="6203384"/>
            <a:ext cx="1595967" cy="580534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Box 10"/>
          <p:cNvSpPr txBox="1"/>
          <p:nvPr/>
        </p:nvSpPr>
        <p:spPr>
          <a:xfrm>
            <a:off x="3944203" y="6356350"/>
            <a:ext cx="1920512" cy="247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4289" tIns="34289" rIns="34289" bIns="34289">
            <a:spAutoFit/>
          </a:bodyPr>
          <a:lstStyle>
            <a:lvl1pPr algn="l" defTabSz="650240">
              <a:defRPr sz="2200">
                <a:solidFill>
                  <a:srgbClr val="80808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160"/>
              <a:t>Confidential</a:t>
            </a:r>
          </a:p>
        </p:txBody>
      </p:sp>
      <p:pic>
        <p:nvPicPr>
          <p:cNvPr id="146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8245" y="6263181"/>
            <a:ext cx="1665257" cy="55291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57199" y="274639"/>
            <a:ext cx="8229602" cy="1143001"/>
          </a:xfrm>
          <a:prstGeom prst="rect">
            <a:avLst/>
          </a:prstGeom>
        </p:spPr>
        <p:txBody>
          <a:bodyPr lIns="65023" tIns="65023" rIns="65023" bIns="65023">
            <a:normAutofit/>
          </a:bodyPr>
          <a:lstStyle>
            <a:lvl1pPr defTabSz="342888">
              <a:defRPr sz="3269" b="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199" y="1624012"/>
            <a:ext cx="8229602" cy="4525964"/>
          </a:xfrm>
          <a:prstGeom prst="rect">
            <a:avLst/>
          </a:prstGeom>
        </p:spPr>
        <p:txBody>
          <a:bodyPr lIns="65023" tIns="65023" rIns="65023" bIns="65023" numCol="1" spcCol="38100">
            <a:normAutofit/>
          </a:bodyPr>
          <a:lstStyle>
            <a:lvl1pPr marL="248627" indent="-248627" defTabSz="342888">
              <a:spcBef>
                <a:spcPts val="527"/>
              </a:spcBef>
              <a:buClrTx/>
              <a:buSzPct val="100000"/>
              <a:buFont typeface="Arial"/>
              <a:defRPr sz="2321">
                <a:latin typeface="Calibri"/>
                <a:ea typeface="Calibri"/>
                <a:cs typeface="Calibri"/>
                <a:sym typeface="Calibri"/>
              </a:defRPr>
            </a:lvl1pPr>
            <a:lvl2pPr marL="477881" indent="-236788" defTabSz="342888">
              <a:spcBef>
                <a:spcPts val="527"/>
              </a:spcBef>
              <a:buClrTx/>
              <a:buSzPct val="100000"/>
              <a:buFont typeface="Arial"/>
              <a:buChar char="–"/>
              <a:defRPr sz="2321">
                <a:latin typeface="Calibri"/>
                <a:ea typeface="Calibri"/>
                <a:cs typeface="Calibri"/>
                <a:sym typeface="Calibri"/>
              </a:defRPr>
            </a:lvl2pPr>
            <a:lvl3pPr marL="703188" indent="-221002" defTabSz="342888">
              <a:spcBef>
                <a:spcPts val="527"/>
              </a:spcBef>
              <a:buClrTx/>
              <a:buSzPct val="100000"/>
              <a:buFont typeface="Arial"/>
              <a:defRPr sz="2321">
                <a:latin typeface="Calibri"/>
                <a:ea typeface="Calibri"/>
                <a:cs typeface="Calibri"/>
                <a:sym typeface="Calibri"/>
              </a:defRPr>
            </a:lvl3pPr>
            <a:lvl4pPr marL="988481" indent="-265202" defTabSz="342888">
              <a:spcBef>
                <a:spcPts val="527"/>
              </a:spcBef>
              <a:buClrTx/>
              <a:buSzPct val="100000"/>
              <a:buFont typeface="Arial"/>
              <a:buChar char="–"/>
              <a:defRPr sz="2321">
                <a:latin typeface="Calibri"/>
                <a:ea typeface="Calibri"/>
                <a:cs typeface="Calibri"/>
                <a:sym typeface="Calibri"/>
              </a:defRPr>
            </a:lvl4pPr>
            <a:lvl5pPr marL="1229574" indent="-265202" defTabSz="342888">
              <a:spcBef>
                <a:spcPts val="527"/>
              </a:spcBef>
              <a:buClrTx/>
              <a:buSzPct val="100000"/>
              <a:buFont typeface="Arial"/>
              <a:buChar char="»"/>
              <a:defRPr sz="2321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1"/>
            <a:ext cx="320470" cy="325985"/>
          </a:xfrm>
          <a:prstGeom prst="rect">
            <a:avLst/>
          </a:prstGeom>
        </p:spPr>
        <p:txBody>
          <a:bodyPr lIns="65023" tIns="65023" rIns="65023" bIns="65023"/>
          <a:lstStyle>
            <a:lvl1pPr algn="l" defTabSz="342888">
              <a:defRPr sz="126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76855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ncsubrickletters-1861.pdf" descr="ncsubrickletters-1861.pdf"/>
          <p:cNvPicPr>
            <a:picLocks noChangeAspect="1"/>
          </p:cNvPicPr>
          <p:nvPr/>
        </p:nvPicPr>
        <p:blipFill>
          <a:blip r:embed="rId2">
            <a:alphaModFix amt="37691"/>
          </a:blip>
          <a:stretch>
            <a:fillRect/>
          </a:stretch>
        </p:blipFill>
        <p:spPr>
          <a:xfrm rot="5400000">
            <a:off x="-3166640" y="3141394"/>
            <a:ext cx="6874479" cy="575213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Title Text"/>
          <p:cNvSpPr txBox="1">
            <a:spLocks noGrp="1"/>
          </p:cNvSpPr>
          <p:nvPr>
            <p:ph type="title"/>
          </p:nvPr>
        </p:nvSpPr>
        <p:spPr>
          <a:xfrm>
            <a:off x="677610" y="-141286"/>
            <a:ext cx="7358063" cy="571501"/>
          </a:xfrm>
          <a:prstGeom prst="rect">
            <a:avLst/>
          </a:prstGeom>
        </p:spPr>
        <p:txBody>
          <a:bodyPr/>
          <a:lstStyle>
            <a:lvl1pPr algn="l">
              <a:defRPr sz="2584" b="0">
                <a:solidFill>
                  <a:srgbClr val="000000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7474" y="496098"/>
            <a:ext cx="4631305" cy="4500563"/>
          </a:xfrm>
          <a:prstGeom prst="rect">
            <a:avLst/>
          </a:prstGeom>
        </p:spPr>
        <p:txBody>
          <a:bodyPr numCol="1" spcCol="38100"/>
          <a:lstStyle>
            <a:lvl1pPr marL="345291" indent="-211350">
              <a:spcBef>
                <a:spcPts val="0"/>
              </a:spcBef>
              <a:buClrTx/>
              <a:buSzPct val="100000"/>
              <a:defRPr sz="1529">
                <a:solidFill>
                  <a:srgbClr val="E2173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56255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marL="74337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marL="930887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marL="1111706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50696" y="6563320"/>
            <a:ext cx="251672" cy="247440"/>
          </a:xfrm>
          <a:prstGeom prst="rect">
            <a:avLst/>
          </a:prstGeom>
        </p:spPr>
        <p:txBody>
          <a:bodyPr/>
          <a:lstStyle>
            <a:lvl1pPr>
              <a:defRPr sz="1108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71553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F55E7-99DD-41C7-A36F-DB4D179A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47601-ED44-4437-BDEA-F5D861FAB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A1C5E-6D7F-4A8F-8905-C8EFADF8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itle Text">
            <a:extLst>
              <a:ext uri="{FF2B5EF4-FFF2-40B4-BE49-F238E27FC236}">
                <a16:creationId xmlns:a16="http://schemas.microsoft.com/office/drawing/2014/main" id="{4EBA3D71-DC64-6141-8420-979299CA1380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202265" y="2658494"/>
            <a:ext cx="5634180" cy="1207880"/>
          </a:xfrm>
          <a:prstGeom prst="rect">
            <a:avLst/>
          </a:prstGeom>
        </p:spPr>
        <p:txBody>
          <a:bodyPr numCol="1" spcCol="38100" anchor="ctr"/>
          <a:lstStyle>
            <a:lvl1pPr marL="0" indent="0" algn="r">
              <a:spcBef>
                <a:spcPts val="0"/>
              </a:spcBef>
              <a:buClrTx/>
              <a:buSzTx/>
              <a:buNone/>
              <a:defRPr sz="4219">
                <a:solidFill>
                  <a:srgbClr val="FFFFFF"/>
                </a:solidFill>
                <a:latin typeface="ApexNew-Medium"/>
                <a:ea typeface="ApexNew-Medium"/>
                <a:cs typeface="ApexNew-Medium"/>
                <a:sym typeface="ApexNew-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Text">
            <a:extLst>
              <a:ext uri="{FF2B5EF4-FFF2-40B4-BE49-F238E27FC236}">
                <a16:creationId xmlns:a16="http://schemas.microsoft.com/office/drawing/2014/main" id="{3258ABD0-4AEC-164D-8A56-6B51C29134F9}"/>
              </a:ext>
            </a:extLst>
          </p:cNvPr>
          <p:cNvSpPr txBox="1">
            <a:spLocks noGrp="1"/>
          </p:cNvSpPr>
          <p:nvPr>
            <p:ph type="body" sz="quarter" idx="14"/>
          </p:nvPr>
        </p:nvSpPr>
        <p:spPr>
          <a:xfrm>
            <a:off x="5893056" y="2658494"/>
            <a:ext cx="2506836" cy="1207880"/>
          </a:xfrm>
          <a:prstGeom prst="rect">
            <a:avLst/>
          </a:prstGeom>
        </p:spPr>
        <p:txBody>
          <a:bodyPr numCol="1" spcCol="38100" anchor="ctr">
            <a:normAutofit/>
          </a:bodyPr>
          <a:lstStyle>
            <a:lvl1pPr marL="0" indent="0" algn="l">
              <a:spcBef>
                <a:spcPts val="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ApexNew-Medium"/>
                <a:ea typeface="ApexNew-Medium"/>
                <a:cs typeface="ApexNew-Medium"/>
                <a:sym typeface="ApexNew-Medium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0143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"/>
          <p:cNvSpPr/>
          <p:nvPr/>
        </p:nvSpPr>
        <p:spPr>
          <a:xfrm>
            <a:off x="-80367" y="-4465"/>
            <a:ext cx="6759773" cy="794742"/>
          </a:xfrm>
          <a:prstGeom prst="rect">
            <a:avLst/>
          </a:prstGeom>
          <a:solidFill>
            <a:srgbClr val="CF213B"/>
          </a:soli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pic>
        <p:nvPicPr>
          <p:cNvPr id="47" name="ncsubrickletters-1861.pdf" descr="ncsubrickletters-186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828" y="6590019"/>
            <a:ext cx="2455664" cy="205475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Rectangle"/>
          <p:cNvSpPr/>
          <p:nvPr/>
        </p:nvSpPr>
        <p:spPr>
          <a:xfrm>
            <a:off x="6759774" y="0"/>
            <a:ext cx="2393156" cy="794742"/>
          </a:xfrm>
          <a:prstGeom prst="rect">
            <a:avLst/>
          </a:prstGeom>
          <a:solidFill>
            <a:srgbClr val="CF213B"/>
          </a:soli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793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81731" indent="-247790">
              <a:spcBef>
                <a:spcPts val="0"/>
              </a:spcBef>
              <a:buSzPct val="100000"/>
              <a:defRPr sz="1793"/>
            </a:lvl1pPr>
            <a:lvl2pPr marL="562550" indent="-247790">
              <a:spcBef>
                <a:spcPts val="0"/>
              </a:spcBef>
              <a:buSzPct val="100000"/>
              <a:defRPr sz="1793"/>
            </a:lvl2pPr>
            <a:lvl3pPr marL="743370" indent="-247790">
              <a:spcBef>
                <a:spcPts val="0"/>
              </a:spcBef>
              <a:buSzPct val="100000"/>
              <a:defRPr sz="1793"/>
            </a:lvl3pPr>
            <a:lvl4pPr marL="930887" indent="-247790">
              <a:spcBef>
                <a:spcPts val="0"/>
              </a:spcBef>
              <a:buSzPct val="100000"/>
              <a:defRPr sz="1793"/>
            </a:lvl4pPr>
            <a:lvl5pPr marL="1111706" indent="-247790">
              <a:spcBef>
                <a:spcPts val="0"/>
              </a:spcBef>
              <a:buSzPct val="100000"/>
              <a:defRPr sz="179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7968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D339D-53BD-764E-9F2C-E216FE9098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EFF155-3C01-564B-A3C3-ADDFE38DB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CE4B8-8AEC-EC42-81EC-1A281EFDF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3410C-E3FA-8047-960A-A80226080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F950-ADDA-6D49-AEBD-6405CE39B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6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0E387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"/>
          <p:cNvSpPr/>
          <p:nvPr/>
        </p:nvSpPr>
        <p:spPr>
          <a:xfrm>
            <a:off x="-8930" y="-8930"/>
            <a:ext cx="9152930" cy="1143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0E3874"/>
              </a:gs>
            </a:gsLst>
            <a:lin ang="5400000"/>
          </a:gra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pic>
        <p:nvPicPr>
          <p:cNvPr id="59" name="ucsbwave [Converted].pdf" descr="ucsbwave [Converted]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422" y="6340079"/>
            <a:ext cx="1017985" cy="414735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6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898" i="1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68336" indent="-234396">
              <a:spcBef>
                <a:spcPts val="0"/>
              </a:spcBef>
              <a:buClr>
                <a:srgbClr val="FDBF00"/>
              </a:buClr>
              <a:defRPr sz="1793">
                <a:solidFill>
                  <a:srgbClr val="FFFFFF"/>
                </a:solidFill>
              </a:defRPr>
            </a:lvl1pPr>
            <a:lvl2pPr marL="549156" indent="-234396">
              <a:spcBef>
                <a:spcPts val="0"/>
              </a:spcBef>
              <a:buClr>
                <a:srgbClr val="FDBF00"/>
              </a:buClr>
              <a:buSzPct val="125000"/>
              <a:defRPr sz="1793">
                <a:solidFill>
                  <a:srgbClr val="FFFFFF"/>
                </a:solidFill>
              </a:defRPr>
            </a:lvl2pPr>
            <a:lvl3pPr marL="729976" indent="-234396">
              <a:spcBef>
                <a:spcPts val="0"/>
              </a:spcBef>
              <a:buClr>
                <a:srgbClr val="FDBF00"/>
              </a:buClr>
              <a:buSzPct val="125000"/>
              <a:defRPr sz="1793">
                <a:solidFill>
                  <a:srgbClr val="FFFFFF"/>
                </a:solidFill>
              </a:defRPr>
            </a:lvl3pPr>
            <a:lvl4pPr marL="917493" indent="-234396">
              <a:spcBef>
                <a:spcPts val="0"/>
              </a:spcBef>
              <a:buClr>
                <a:srgbClr val="FDBF00"/>
              </a:buClr>
              <a:buSzPct val="125000"/>
              <a:defRPr sz="1793">
                <a:solidFill>
                  <a:srgbClr val="FFFFFF"/>
                </a:solidFill>
              </a:defRPr>
            </a:lvl4pPr>
            <a:lvl5pPr marL="1098313" indent="-234396">
              <a:spcBef>
                <a:spcPts val="0"/>
              </a:spcBef>
              <a:buClr>
                <a:srgbClr val="FDBF00"/>
              </a:buClr>
              <a:buSzPct val="125000"/>
              <a:defRPr sz="1793">
                <a:solidFill>
                  <a:srgbClr val="FFFFF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29332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Rectangle"/>
          <p:cNvGrpSpPr/>
          <p:nvPr/>
        </p:nvGrpSpPr>
        <p:grpSpPr>
          <a:xfrm>
            <a:off x="-245567" y="-147340"/>
            <a:ext cx="9626204" cy="1080492"/>
            <a:chOff x="0" y="0"/>
            <a:chExt cx="13690600" cy="1536700"/>
          </a:xfrm>
        </p:grpSpPr>
        <p:sp>
          <p:nvSpPr>
            <p:cNvPr id="70" name="Rectangle"/>
            <p:cNvSpPr/>
            <p:nvPr/>
          </p:nvSpPr>
          <p:spPr>
            <a:xfrm>
              <a:off x="114300" y="76200"/>
              <a:ext cx="13462000" cy="1231900"/>
            </a:xfrm>
            <a:prstGeom prst="rect">
              <a:avLst/>
            </a:prstGeom>
            <a:gradFill flip="none" rotWithShape="1">
              <a:gsLst>
                <a:gs pos="0">
                  <a:srgbClr val="D11E33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49"/>
            </a:p>
          </p:txBody>
        </p:sp>
        <p:pic>
          <p:nvPicPr>
            <p:cNvPr id="69" name="Rectangle Rectangle" descr="Rectangle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690600" cy="1536700"/>
            </a:xfrm>
            <a:prstGeom prst="rect">
              <a:avLst/>
            </a:prstGeom>
            <a:effectLst/>
          </p:spPr>
        </p:pic>
      </p:grpSp>
      <p:pic>
        <p:nvPicPr>
          <p:cNvPr id="72" name="ncsubrickletters-1861.pdf" descr="ncsubrickletters-186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28" y="6590019"/>
            <a:ext cx="2455664" cy="20547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178594" y="107156"/>
            <a:ext cx="7358063" cy="571500"/>
          </a:xfrm>
          <a:prstGeom prst="rect">
            <a:avLst/>
          </a:prstGeom>
        </p:spPr>
        <p:txBody>
          <a:bodyPr/>
          <a:lstStyle>
            <a:lvl1pPr algn="l">
              <a:defRPr sz="1793" i="1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4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81731" indent="-247790">
              <a:spcBef>
                <a:spcPts val="0"/>
              </a:spcBef>
              <a:buClrTx/>
              <a:buSzPct val="100000"/>
              <a:defRPr sz="1793">
                <a:solidFill>
                  <a:srgbClr val="E2173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56255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marL="74337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marL="930887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marL="1111706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2689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/>
          <p:nvPr/>
        </p:nvSpPr>
        <p:spPr>
          <a:xfrm>
            <a:off x="-80367" y="-4465"/>
            <a:ext cx="6759773" cy="794742"/>
          </a:xfrm>
          <a:prstGeom prst="rect">
            <a:avLst/>
          </a:prstGeom>
          <a:solidFill>
            <a:srgbClr val="CF213B"/>
          </a:soli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sp>
        <p:nvSpPr>
          <p:cNvPr id="100" name="Rectangle"/>
          <p:cNvSpPr/>
          <p:nvPr/>
        </p:nvSpPr>
        <p:spPr>
          <a:xfrm>
            <a:off x="6759774" y="0"/>
            <a:ext cx="2393156" cy="794742"/>
          </a:xfrm>
          <a:prstGeom prst="rect">
            <a:avLst/>
          </a:prstGeom>
          <a:solidFill>
            <a:srgbClr val="CF213B"/>
          </a:solidFill>
          <a:ln w="50800">
            <a:miter lim="400000"/>
          </a:ln>
        </p:spPr>
        <p:txBody>
          <a:bodyPr lIns="20092" tIns="20092" rIns="20092" bIns="20092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949"/>
          </a:p>
        </p:txBody>
      </p:sp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1793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81731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1pPr>
            <a:lvl2pPr marL="562550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2pPr>
            <a:lvl3pPr marL="743370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3pPr>
            <a:lvl4pPr marL="930887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4pPr>
            <a:lvl5pPr marL="1111706" indent="-247790">
              <a:spcBef>
                <a:spcPts val="0"/>
              </a:spcBef>
              <a:buClr>
                <a:srgbClr val="FDBF00"/>
              </a:buClr>
              <a:buSzPct val="100000"/>
              <a:defRPr sz="179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 anchor="b"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098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Rectangle"/>
          <p:cNvGrpSpPr/>
          <p:nvPr/>
        </p:nvGrpSpPr>
        <p:grpSpPr>
          <a:xfrm>
            <a:off x="-245567" y="-147340"/>
            <a:ext cx="9626204" cy="1080492"/>
            <a:chOff x="0" y="0"/>
            <a:chExt cx="13690600" cy="1536700"/>
          </a:xfrm>
        </p:grpSpPr>
        <p:sp>
          <p:nvSpPr>
            <p:cNvPr id="111" name="Rectangle"/>
            <p:cNvSpPr/>
            <p:nvPr/>
          </p:nvSpPr>
          <p:spPr>
            <a:xfrm>
              <a:off x="114300" y="76200"/>
              <a:ext cx="13462000" cy="1231900"/>
            </a:xfrm>
            <a:prstGeom prst="rect">
              <a:avLst/>
            </a:prstGeom>
            <a:gradFill flip="none" rotWithShape="1">
              <a:gsLst>
                <a:gs pos="0">
                  <a:srgbClr val="D11E33"/>
                </a:gs>
                <a:gs pos="100000">
                  <a:srgbClr val="000000"/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49"/>
            </a:p>
          </p:txBody>
        </p:sp>
        <p:pic>
          <p:nvPicPr>
            <p:cNvPr id="110" name="Rectangle Rectangle" descr="Rectangle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3690600" cy="1536700"/>
            </a:xfrm>
            <a:prstGeom prst="rect">
              <a:avLst/>
            </a:prstGeom>
            <a:effectLst/>
          </p:spPr>
        </p:pic>
      </p:grpSp>
      <p:pic>
        <p:nvPicPr>
          <p:cNvPr id="113" name="ncsubrickletters-1861.pdf" descr="ncsubrickletters-186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28" y="6590019"/>
            <a:ext cx="2455664" cy="205475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Title Text"/>
          <p:cNvSpPr txBox="1">
            <a:spLocks noGrp="1"/>
          </p:cNvSpPr>
          <p:nvPr>
            <p:ph type="title"/>
          </p:nvPr>
        </p:nvSpPr>
        <p:spPr>
          <a:xfrm>
            <a:off x="178594" y="107156"/>
            <a:ext cx="7358063" cy="571500"/>
          </a:xfrm>
          <a:prstGeom prst="rect">
            <a:avLst/>
          </a:prstGeom>
        </p:spPr>
        <p:txBody>
          <a:bodyPr/>
          <a:lstStyle>
            <a:lvl1pPr algn="l">
              <a:defRPr sz="1793" b="0" cap="none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Light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419821"/>
            <a:ext cx="7358063" cy="4500563"/>
          </a:xfrm>
          <a:prstGeom prst="rect">
            <a:avLst/>
          </a:prstGeom>
        </p:spPr>
        <p:txBody>
          <a:bodyPr numCol="1" spcCol="38100" anchor="ctr"/>
          <a:lstStyle>
            <a:lvl1pPr marL="381731" indent="-247790">
              <a:spcBef>
                <a:spcPts val="0"/>
              </a:spcBef>
              <a:buClrTx/>
              <a:buSzPct val="100000"/>
              <a:defRPr sz="1793">
                <a:solidFill>
                  <a:srgbClr val="E2173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56255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marL="74337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marL="930887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marL="1111706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7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ncsubrickletters-1861.pdf" descr="ncsubrickletters-186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828" y="6590019"/>
            <a:ext cx="2455664" cy="205475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Title Text"/>
          <p:cNvSpPr txBox="1">
            <a:spLocks noGrp="1"/>
          </p:cNvSpPr>
          <p:nvPr>
            <p:ph type="title"/>
          </p:nvPr>
        </p:nvSpPr>
        <p:spPr>
          <a:xfrm>
            <a:off x="892969" y="2089547"/>
            <a:ext cx="7358063" cy="2678906"/>
          </a:xfrm>
          <a:prstGeom prst="rect">
            <a:avLst/>
          </a:prstGeom>
        </p:spPr>
        <p:txBody>
          <a:bodyPr/>
          <a:lstStyle>
            <a:lvl1pPr>
              <a:defRPr sz="4219" b="0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442713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64439" y="1590"/>
            <a:ext cx="7358063" cy="571501"/>
          </a:xfrm>
          <a:prstGeom prst="rect">
            <a:avLst/>
          </a:prstGeom>
        </p:spPr>
        <p:txBody>
          <a:bodyPr/>
          <a:lstStyle>
            <a:lvl1pPr algn="l">
              <a:defRPr sz="2584" b="0">
                <a:solidFill>
                  <a:srgbClr val="000000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77474" y="591348"/>
            <a:ext cx="4631305" cy="4500563"/>
          </a:xfrm>
          <a:prstGeom prst="rect">
            <a:avLst/>
          </a:prstGeom>
        </p:spPr>
        <p:txBody>
          <a:bodyPr numCol="1" spcCol="38100"/>
          <a:lstStyle>
            <a:lvl1pPr marL="345291" indent="-211350">
              <a:spcBef>
                <a:spcPts val="0"/>
              </a:spcBef>
              <a:buClrTx/>
              <a:buSzPct val="100000"/>
              <a:defRPr sz="1529">
                <a:solidFill>
                  <a:srgbClr val="E21737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56255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2pPr>
            <a:lvl3pPr marL="743370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3pPr>
            <a:lvl4pPr marL="930887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4pPr>
            <a:lvl5pPr marL="1111706" indent="-247790">
              <a:spcBef>
                <a:spcPts val="0"/>
              </a:spcBef>
              <a:buSzPct val="75000"/>
              <a:defRPr>
                <a:latin typeface="+mn-lt"/>
                <a:ea typeface="+mn-ea"/>
                <a:cs typeface="+mn-cs"/>
                <a:sym typeface="Helvetica Neue 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pic>
        <p:nvPicPr>
          <p:cNvPr id="134" name="Logo_plain.ai" descr="Logo_plain.a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" y="6100878"/>
            <a:ext cx="866573" cy="76317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908060" y="6637734"/>
            <a:ext cx="200376" cy="2068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7022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9664" y="107156"/>
            <a:ext cx="7358063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8100" tIns="38100" rIns="38100" bIns="381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187648"/>
            <a:ext cx="7358063" cy="462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8100" tIns="38100" rIns="38100" bIns="38100" numCol="2" spcCol="52324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5827" y="6554391"/>
            <a:ext cx="206788" cy="2068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844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9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92" r:id="rId13"/>
    <p:sldLayoutId id="2147483675" r:id="rId14"/>
    <p:sldLayoutId id="2147483693" r:id="rId15"/>
  </p:sldLayoutIdLst>
  <p:transition spd="med"/>
  <p:hf hdr="0" ftr="0" dt="0"/>
  <p:txStyles>
    <p:titleStyle>
      <a:lvl1pPr marL="0" marR="0" indent="0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120547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241093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361640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482186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602732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723279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43826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64372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337711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518531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699350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886867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1067687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1248506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429326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610146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790966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20547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41093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61640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82186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602732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723279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43826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64372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9664" y="107156"/>
            <a:ext cx="7358063" cy="571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8100" tIns="38100" rIns="38100" bIns="38100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187648"/>
            <a:ext cx="7358063" cy="4625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8100" tIns="38100" rIns="38100" bIns="38100" numCol="2" spcCol="52324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55827" y="6554391"/>
            <a:ext cx="206788" cy="206851"/>
          </a:xfrm>
          <a:prstGeom prst="rect">
            <a:avLst/>
          </a:prstGeom>
          <a:ln w="12700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844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fld id="{8997F667-897D-D54B-B984-3927E1423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89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</p:sldLayoutIdLst>
  <p:transition spd="med"/>
  <p:hf hdr="0" ftr="0" dt="0"/>
  <p:txStyles>
    <p:titleStyle>
      <a:lvl1pPr marL="0" marR="0" indent="0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1pPr>
      <a:lvl2pPr marL="0" marR="0" indent="120547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2pPr>
      <a:lvl3pPr marL="0" marR="0" indent="241093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3pPr>
      <a:lvl4pPr marL="0" marR="0" indent="361640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4pPr>
      <a:lvl5pPr marL="0" marR="0" indent="482186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5pPr>
      <a:lvl6pPr marL="0" marR="0" indent="602732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723279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843826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964372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637" b="1" i="0" u="none" strike="noStrike" cap="all" spc="0" baseline="0">
          <a:solidFill>
            <a:srgbClr val="D02631"/>
          </a:solidFill>
          <a:uFillTx/>
          <a:latin typeface="Helvetica"/>
          <a:ea typeface="Helvetica"/>
          <a:cs typeface="Helvetica"/>
          <a:sym typeface="Helvetica"/>
        </a:defRPr>
      </a:lvl9pPr>
    </p:titleStyle>
    <p:bodyStyle>
      <a:lvl1pPr marL="337711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1pPr>
      <a:lvl2pPr marL="518531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2pPr>
      <a:lvl3pPr marL="699350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3pPr>
      <a:lvl4pPr marL="886867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4pPr>
      <a:lvl5pPr marL="1067687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5pPr>
      <a:lvl6pPr marL="1248506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6pPr>
      <a:lvl7pPr marL="1429326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7pPr>
      <a:lvl8pPr marL="1610146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8pPr>
      <a:lvl9pPr marL="1790966" marR="0" indent="-203770" algn="l" defTabSz="308063" eaLnBrk="1" latinLnBrk="0" hangingPunct="1">
        <a:lnSpc>
          <a:spcPct val="100000"/>
        </a:lnSpc>
        <a:spcBef>
          <a:spcPts val="2004"/>
        </a:spcBef>
        <a:spcAft>
          <a:spcPts val="0"/>
        </a:spcAft>
        <a:buClr>
          <a:srgbClr val="CF213B"/>
        </a:buClr>
        <a:buSzPct val="171000"/>
        <a:buFontTx/>
        <a:buChar char="•"/>
        <a:tabLst/>
        <a:defRPr sz="1582" b="0" i="0" u="none" strike="noStrike" cap="none" spc="0" baseline="0">
          <a:solidFill>
            <a:srgbClr val="000000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120547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241093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361640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482186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602732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723279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843826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964372" algn="ctr" defTabSz="308063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4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3.png"/><Relationship Id="rId3" Type="http://schemas.microsoft.com/office/2007/relationships/media" Target="../media/media3.mp4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3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30.png"/><Relationship Id="rId5" Type="http://schemas.microsoft.com/office/2007/relationships/media" Target="../media/media4.mp4"/><Relationship Id="rId10" Type="http://schemas.openxmlformats.org/officeDocument/2006/relationships/image" Target="../media/image29.png"/><Relationship Id="rId4" Type="http://schemas.openxmlformats.org/officeDocument/2006/relationships/video" Target="../media/media3.mp4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CB188DE-1D46-1E90-BD01-FBE0B3737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6112" y="33365"/>
            <a:ext cx="8215291" cy="738664"/>
          </a:xfrm>
        </p:spPr>
        <p:txBody>
          <a:bodyPr/>
          <a:lstStyle/>
          <a:p>
            <a:pPr algn="r"/>
            <a:r>
              <a:rPr lang="en-US" sz="1400" dirty="0">
                <a:solidFill>
                  <a:schemeClr val="tx1"/>
                </a:solidFill>
              </a:rPr>
              <a:t>April 3</a:t>
            </a:r>
            <a:r>
              <a:rPr lang="en-US" sz="1400" baseline="30000" dirty="0">
                <a:solidFill>
                  <a:schemeClr val="tx1"/>
                </a:solidFill>
              </a:rPr>
              <a:t>rd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</a:rPr>
              <a:t>Lehigh University</a:t>
            </a:r>
          </a:p>
          <a:p>
            <a:pPr algn="r"/>
            <a:r>
              <a:rPr lang="en-US" sz="1400" dirty="0">
                <a:solidFill>
                  <a:schemeClr val="tx1"/>
                </a:solidFill>
              </a:rPr>
              <a:t>Teaching Demo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77BAC3D6-6EA3-A13F-3B87-5DCA20CCB17E}"/>
              </a:ext>
            </a:extLst>
          </p:cNvPr>
          <p:cNvSpPr txBox="1">
            <a:spLocks/>
          </p:cNvSpPr>
          <p:nvPr/>
        </p:nvSpPr>
        <p:spPr>
          <a:xfrm>
            <a:off x="263113" y="2231214"/>
            <a:ext cx="7539905" cy="1282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lIns="38100" tIns="38100" rIns="38100" bIns="38100" numCol="1" spcCol="38100" anchor="ctr"/>
          <a:lstStyle>
            <a:lvl1pPr marL="0" marR="0" indent="0" algn="l" defTabSz="308063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19" b="0" i="0" u="none" strike="noStrike" cap="none" spc="0" baseline="0">
                <a:solidFill>
                  <a:srgbClr val="FFFFFF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  <a:lvl2pPr marL="518531" marR="0" indent="-203770" algn="l" defTabSz="308063" eaLnBrk="1" latinLnBrk="0" hangingPunct="1">
              <a:lnSpc>
                <a:spcPct val="100000"/>
              </a:lnSpc>
              <a:spcBef>
                <a:spcPts val="2004"/>
              </a:spcBef>
              <a:spcAft>
                <a:spcPts val="0"/>
              </a:spcAft>
              <a:buClr>
                <a:srgbClr val="CF213B"/>
              </a:buClr>
              <a:buSzPct val="171000"/>
              <a:buFontTx/>
              <a:buChar char="•"/>
              <a:tabLst/>
              <a:defRPr sz="1582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2pPr>
            <a:lvl3pPr marL="699350" marR="0" indent="-203770" algn="l" defTabSz="308063" eaLnBrk="1" latinLnBrk="0" hangingPunct="1">
              <a:lnSpc>
                <a:spcPct val="100000"/>
              </a:lnSpc>
              <a:spcBef>
                <a:spcPts val="2004"/>
              </a:spcBef>
              <a:spcAft>
                <a:spcPts val="0"/>
              </a:spcAft>
              <a:buClr>
                <a:srgbClr val="CF213B"/>
              </a:buClr>
              <a:buSzPct val="171000"/>
              <a:buFontTx/>
              <a:buChar char="•"/>
              <a:tabLst/>
              <a:defRPr sz="1582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3pPr>
            <a:lvl4pPr marL="886867" marR="0" indent="-203770" algn="l" defTabSz="308063" eaLnBrk="1" latinLnBrk="0" hangingPunct="1">
              <a:lnSpc>
                <a:spcPct val="100000"/>
              </a:lnSpc>
              <a:spcBef>
                <a:spcPts val="2004"/>
              </a:spcBef>
              <a:spcAft>
                <a:spcPts val="0"/>
              </a:spcAft>
              <a:buClr>
                <a:srgbClr val="CF213B"/>
              </a:buClr>
              <a:buSzPct val="171000"/>
              <a:buFontTx/>
              <a:buChar char="•"/>
              <a:tabLst/>
              <a:defRPr sz="1582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4pPr>
            <a:lvl5pPr marL="1067687" marR="0" indent="-203770" algn="l" defTabSz="308063" eaLnBrk="1" latinLnBrk="0" hangingPunct="1">
              <a:lnSpc>
                <a:spcPct val="100000"/>
              </a:lnSpc>
              <a:spcBef>
                <a:spcPts val="2004"/>
              </a:spcBef>
              <a:spcAft>
                <a:spcPts val="0"/>
              </a:spcAft>
              <a:buClr>
                <a:srgbClr val="CF213B"/>
              </a:buClr>
              <a:buSzPct val="171000"/>
              <a:buFontTx/>
              <a:buChar char="•"/>
              <a:tabLst/>
              <a:defRPr sz="1582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5pPr>
            <a:lvl6pPr marL="1248506" marR="0" indent="-203770" algn="l" defTabSz="308063" eaLnBrk="1" latinLnBrk="0" hangingPunct="1">
              <a:lnSpc>
                <a:spcPct val="100000"/>
              </a:lnSpc>
              <a:spcBef>
                <a:spcPts val="2004"/>
              </a:spcBef>
              <a:spcAft>
                <a:spcPts val="0"/>
              </a:spcAft>
              <a:buClr>
                <a:srgbClr val="CF213B"/>
              </a:buClr>
              <a:buSzPct val="171000"/>
              <a:buFontTx/>
              <a:buChar char="•"/>
              <a:tabLst/>
              <a:defRPr sz="1582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6pPr>
            <a:lvl7pPr marL="1429326" marR="0" indent="-203770" algn="l" defTabSz="308063" eaLnBrk="1" latinLnBrk="0" hangingPunct="1">
              <a:lnSpc>
                <a:spcPct val="100000"/>
              </a:lnSpc>
              <a:spcBef>
                <a:spcPts val="2004"/>
              </a:spcBef>
              <a:spcAft>
                <a:spcPts val="0"/>
              </a:spcAft>
              <a:buClr>
                <a:srgbClr val="CF213B"/>
              </a:buClr>
              <a:buSzPct val="171000"/>
              <a:buFontTx/>
              <a:buChar char="•"/>
              <a:tabLst/>
              <a:defRPr sz="1582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7pPr>
            <a:lvl8pPr marL="1610146" marR="0" indent="-203770" algn="l" defTabSz="308063" eaLnBrk="1" latinLnBrk="0" hangingPunct="1">
              <a:lnSpc>
                <a:spcPct val="100000"/>
              </a:lnSpc>
              <a:spcBef>
                <a:spcPts val="2004"/>
              </a:spcBef>
              <a:spcAft>
                <a:spcPts val="0"/>
              </a:spcAft>
              <a:buClr>
                <a:srgbClr val="CF213B"/>
              </a:buClr>
              <a:buSzPct val="171000"/>
              <a:buFontTx/>
              <a:buChar char="•"/>
              <a:tabLst/>
              <a:defRPr sz="1582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8pPr>
            <a:lvl9pPr marL="1790966" marR="0" indent="-203770" algn="l" defTabSz="308063" eaLnBrk="1" latinLnBrk="0" hangingPunct="1">
              <a:lnSpc>
                <a:spcPct val="100000"/>
              </a:lnSpc>
              <a:spcBef>
                <a:spcPts val="2004"/>
              </a:spcBef>
              <a:spcAft>
                <a:spcPts val="0"/>
              </a:spcAft>
              <a:buClr>
                <a:srgbClr val="CF213B"/>
              </a:buClr>
              <a:buSzPct val="171000"/>
              <a:buFontTx/>
              <a:buChar char="•"/>
              <a:tabLst/>
              <a:defRPr sz="1582" b="0" i="0" u="none" strike="noStrike" cap="none" spc="0" baseline="0"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algn="ctr"/>
            <a:r>
              <a:rPr lang="en-US" sz="2600" b="1" dirty="0"/>
              <a:t>Introduction to Diffusion </a:t>
            </a:r>
          </a:p>
          <a:p>
            <a:pPr algn="ctr"/>
            <a:r>
              <a:rPr lang="en-US" sz="2600" b="1" dirty="0"/>
              <a:t>in Materials Science</a:t>
            </a:r>
            <a:endParaRPr lang="en-US" sz="18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7CB7F2-81CB-1C55-5F98-8ABDC0AAB62A}"/>
              </a:ext>
            </a:extLst>
          </p:cNvPr>
          <p:cNvSpPr txBox="1"/>
          <p:nvPr/>
        </p:nvSpPr>
        <p:spPr>
          <a:xfrm>
            <a:off x="61001" y="3359118"/>
            <a:ext cx="8057388" cy="7386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spcBef>
                <a:spcPts val="0"/>
              </a:spcBef>
              <a:spcAft>
                <a:spcPts val="400"/>
              </a:spcAft>
              <a:buClrTx/>
              <a:buSzTx/>
              <a:tabLst/>
            </a:pPr>
            <a:r>
              <a:rPr lang="en-US" sz="1400" b="1" dirty="0" err="1">
                <a:solidFill>
                  <a:schemeClr val="bg1"/>
                </a:solidFill>
                <a:latin typeface="Gill Sans MT" panose="020B0502020104020203" pitchFamily="34" charset="77"/>
                <a:cs typeface="Gill Sans"/>
              </a:rPr>
              <a:t>Menglin</a:t>
            </a:r>
            <a:r>
              <a:rPr lang="en-US" sz="1400" b="1" dirty="0">
                <a:solidFill>
                  <a:schemeClr val="bg1"/>
                </a:solidFill>
                <a:latin typeface="Gill Sans MT" panose="020B0502020104020203" pitchFamily="34" charset="77"/>
                <a:cs typeface="Gill Sans"/>
              </a:rPr>
              <a:t> Zhu</a:t>
            </a:r>
          </a:p>
          <a:p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Department of Materials Science &amp; Engineering</a:t>
            </a:r>
          </a:p>
          <a:p>
            <a:r>
              <a:rPr kumimoji="0" lang="en-US" sz="12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cs typeface="Arial" panose="020B0604020202020204" pitchFamily="34" charset="0"/>
                <a:sym typeface="Helvetica Neue Light"/>
              </a:rPr>
              <a:t>Massachusetts</a:t>
            </a: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 Institute of Technology</a:t>
            </a:r>
            <a:endParaRPr kumimoji="0" lang="en-US" sz="12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Neue Ligh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CF8AB95-E586-3675-93DD-B2D0C9426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6586" y="5244751"/>
            <a:ext cx="2555871" cy="2555871"/>
          </a:xfrm>
          <a:prstGeom prst="rect">
            <a:avLst/>
          </a:prstGeom>
        </p:spPr>
      </p:pic>
      <p:pic>
        <p:nvPicPr>
          <p:cNvPr id="2" name="Picture 1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C8CBE30D-CFE3-A23E-FFBD-8C5819E371D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7003" y="3014130"/>
            <a:ext cx="1484223" cy="1113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D0E514-5C04-970E-CEDA-92DB4F213104}"/>
              </a:ext>
            </a:extLst>
          </p:cNvPr>
          <p:cNvSpPr txBox="1"/>
          <p:nvPr/>
        </p:nvSpPr>
        <p:spPr>
          <a:xfrm>
            <a:off x="-35532" y="3976725"/>
            <a:ext cx="1552500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38100" tIns="38100" rIns="38100" bIns="38100" numCol="1" spcCol="38100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Class Materials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4B5F6-355C-0ABA-3171-A11CA4B931CF}"/>
              </a:ext>
            </a:extLst>
          </p:cNvPr>
          <p:cNvSpPr txBox="1"/>
          <p:nvPr/>
        </p:nvSpPr>
        <p:spPr>
          <a:xfrm>
            <a:off x="1791049" y="4332003"/>
            <a:ext cx="4974671" cy="1169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algn="l" defTabSz="584200" rtl="0" fontAlgn="auto" latinLnBrk="0" hangingPunct="0">
              <a:spcBef>
                <a:spcPts val="0"/>
              </a:spcBef>
              <a:spcAft>
                <a:spcPts val="400"/>
              </a:spcAft>
              <a:buClrTx/>
              <a:buSzTx/>
              <a:tabLst/>
            </a:pPr>
            <a:r>
              <a:rPr kumimoji="0" lang="en-US" sz="1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Gill Sans" panose="020B0502020104020203" pitchFamily="34" charset="-79"/>
                <a:cs typeface="Gill Sans" panose="020B0502020104020203" pitchFamily="34" charset="-79"/>
                <a:sym typeface="Helvetica Neue Light"/>
              </a:rPr>
              <a:t>Topics:</a:t>
            </a:r>
          </a:p>
          <a:p>
            <a:pPr marL="342900" marR="0" indent="-342900" algn="l" defTabSz="584200" rtl="0" fontAlgn="auto" latinLnBrk="0" hangingPunct="0">
              <a:spcBef>
                <a:spcPts val="0"/>
              </a:spcBef>
              <a:spcAft>
                <a:spcPts val="400"/>
              </a:spcAft>
              <a:buClrTx/>
              <a:buSzTx/>
              <a:buAutoNum type="arabicParenR"/>
              <a:tabLst/>
            </a:pPr>
            <a:r>
              <a:rPr lang="en-US" sz="1400" b="1" dirty="0"/>
              <a:t>Random movement of particles: Brownian motion</a:t>
            </a:r>
          </a:p>
          <a:p>
            <a:pPr marL="342900" marR="0" indent="-342900" algn="l" defTabSz="584200" rtl="0" fontAlgn="auto" latinLnBrk="0" hangingPunct="0">
              <a:spcBef>
                <a:spcPts val="0"/>
              </a:spcBef>
              <a:spcAft>
                <a:spcPts val="400"/>
              </a:spcAft>
              <a:buClrTx/>
              <a:buSzTx/>
              <a:buAutoNum type="arabicParenR"/>
              <a:tabLst/>
            </a:pPr>
            <a:r>
              <a:rPr lang="en-US" sz="1400" b="1" dirty="0"/>
              <a:t>Steady state diffusion: Fick’s 1</a:t>
            </a:r>
            <a:r>
              <a:rPr lang="en-US" sz="1400" b="1" baseline="30000" dirty="0"/>
              <a:t>st</a:t>
            </a:r>
            <a:r>
              <a:rPr lang="en-US" sz="1400" b="1" dirty="0"/>
              <a:t> law</a:t>
            </a:r>
          </a:p>
          <a:p>
            <a:pPr marL="342900" marR="0" indent="-342900" algn="l" defTabSz="584200" rtl="0" fontAlgn="auto" latinLnBrk="0" hangingPunct="0">
              <a:spcBef>
                <a:spcPts val="0"/>
              </a:spcBef>
              <a:spcAft>
                <a:spcPts val="400"/>
              </a:spcAft>
              <a:buClrTx/>
              <a:buSzTx/>
              <a:buAutoNum type="arabicParenR"/>
              <a:tabLst/>
            </a:pPr>
            <a:r>
              <a:rPr lang="en-US" sz="1400" b="1" dirty="0">
                <a:solidFill>
                  <a:schemeClr val="bg2"/>
                </a:solidFill>
              </a:rPr>
              <a:t>Non steady state diffusion: Fick’s 2</a:t>
            </a:r>
            <a:r>
              <a:rPr lang="en-US" sz="1400" b="1" baseline="30000" dirty="0">
                <a:solidFill>
                  <a:schemeClr val="bg2"/>
                </a:solidFill>
              </a:rPr>
              <a:t>nd</a:t>
            </a:r>
            <a:r>
              <a:rPr lang="en-US" sz="1400" b="1" dirty="0">
                <a:solidFill>
                  <a:schemeClr val="bg2"/>
                </a:solidFill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4681848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9B68D-158E-C1D3-318C-593746324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in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F8B09-6FBE-74E5-F21A-D67DD0269BF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828F2-19B6-E9FA-BD73-8DD152B5A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61" y="1093987"/>
            <a:ext cx="4079868" cy="4430286"/>
          </a:xfrm>
          <a:prstGeom prst="rect">
            <a:avLst/>
          </a:prstGeom>
        </p:spPr>
      </p:pic>
      <p:pic>
        <p:nvPicPr>
          <p:cNvPr id="8" name="Picture 7" descr="A close-up of a grid&#10;&#10;AI-generated content may be incorrect.">
            <a:extLst>
              <a:ext uri="{FF2B5EF4-FFF2-40B4-BE49-F238E27FC236}">
                <a16:creationId xmlns:a16="http://schemas.microsoft.com/office/drawing/2014/main" id="{EE21295C-A0B3-7405-CDE7-496B8F3297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904" t="-1904"/>
          <a:stretch/>
        </p:blipFill>
        <p:spPr>
          <a:xfrm>
            <a:off x="4404003" y="1009637"/>
            <a:ext cx="4553222" cy="4514635"/>
          </a:xfrm>
          <a:prstGeom prst="rect">
            <a:avLst/>
          </a:prstGeom>
        </p:spPr>
      </p:pic>
      <p:pic>
        <p:nvPicPr>
          <p:cNvPr id="8194" name="Picture 2" descr="Fig. 2">
            <a:extLst>
              <a:ext uri="{FF2B5EF4-FFF2-40B4-BE49-F238E27FC236}">
                <a16:creationId xmlns:a16="http://schemas.microsoft.com/office/drawing/2014/main" id="{1AE234CB-2FC7-611B-E6EC-302F151F1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37"/>
            <a:ext cx="9144000" cy="459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4FC182-FDC2-7258-0DB3-447996F6A00C}"/>
              </a:ext>
            </a:extLst>
          </p:cNvPr>
          <p:cNvSpPr txBox="1"/>
          <p:nvPr/>
        </p:nvSpPr>
        <p:spPr>
          <a:xfrm>
            <a:off x="0" y="673244"/>
            <a:ext cx="9144000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Harding"/>
              </a:rPr>
              <a:t>Atomic scale volume and grain boundary diffusion elucidated by in situ STEM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0017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591C-B73E-C8A2-D441-03232F1A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b="1" dirty="0"/>
              <a:t>Diffusion: To </a:t>
            </a:r>
            <a:r>
              <a:rPr lang="en-US" sz="2200" dirty="0"/>
              <a:t>S</a:t>
            </a:r>
            <a:r>
              <a:rPr lang="en-US" sz="2200" b="1" dirty="0"/>
              <a:t>pread Out</a:t>
            </a:r>
            <a:endParaRPr lang="en-US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62B347-14EA-C3A6-02EF-C30A1C9A123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76AB6-E877-D321-C221-6162969CD186}"/>
              </a:ext>
            </a:extLst>
          </p:cNvPr>
          <p:cNvSpPr txBox="1"/>
          <p:nvPr/>
        </p:nvSpPr>
        <p:spPr>
          <a:xfrm>
            <a:off x="497988" y="5599345"/>
            <a:ext cx="8145711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spcBef>
                <a:spcPts val="0"/>
              </a:spcBef>
              <a:spcAft>
                <a:spcPts val="400"/>
              </a:spcAft>
              <a:buClrTx/>
              <a:buSzTx/>
              <a:tabLst/>
            </a:pPr>
            <a:r>
              <a:rPr lang="en-US" sz="1800" b="1" dirty="0">
                <a:solidFill>
                  <a:srgbClr val="222222"/>
                </a:solidFill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Movement of particles from an area of higher concentration to an area of lower concentration, until equilibrium is reached.</a:t>
            </a:r>
            <a:endParaRPr kumimoji="0" lang="en-US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" panose="020B0502020104020203" pitchFamily="34" charset="-79"/>
              <a:cs typeface="Gill Sans" panose="020B0502020104020203" pitchFamily="34" charset="-79"/>
              <a:sym typeface="Helvetica Neue Light"/>
            </a:endParaRPr>
          </a:p>
        </p:txBody>
      </p:sp>
      <p:pic>
        <p:nvPicPr>
          <p:cNvPr id="49" name="Picture 48" descr="A group of beakers with liquid in them&#10;&#10;AI-generated content may be incorrect.">
            <a:extLst>
              <a:ext uri="{FF2B5EF4-FFF2-40B4-BE49-F238E27FC236}">
                <a16:creationId xmlns:a16="http://schemas.microsoft.com/office/drawing/2014/main" id="{100F3424-C479-9884-8F5A-07500A67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55"/>
          <a:stretch/>
        </p:blipFill>
        <p:spPr>
          <a:xfrm>
            <a:off x="0" y="838900"/>
            <a:ext cx="9141690" cy="4538444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8C9CEF6-FB7B-DB49-5AB7-8ED503C2BCE4}"/>
              </a:ext>
            </a:extLst>
          </p:cNvPr>
          <p:cNvCxnSpPr>
            <a:cxnSpLocks/>
          </p:cNvCxnSpPr>
          <p:nvPr/>
        </p:nvCxnSpPr>
        <p:spPr>
          <a:xfrm>
            <a:off x="1472266" y="3878785"/>
            <a:ext cx="0" cy="662728"/>
          </a:xfrm>
          <a:prstGeom prst="straightConnector1">
            <a:avLst/>
          </a:prstGeom>
          <a:noFill/>
          <a:ln w="50800" cap="rnd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792FECD-32EB-F9CC-6960-DB23177564EF}"/>
              </a:ext>
            </a:extLst>
          </p:cNvPr>
          <p:cNvSpPr txBox="1"/>
          <p:nvPr/>
        </p:nvSpPr>
        <p:spPr>
          <a:xfrm>
            <a:off x="-1" y="1224629"/>
            <a:ext cx="15687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spcBef>
                <a:spcPts val="0"/>
              </a:spcBef>
              <a:buClrTx/>
              <a:buSzTx/>
              <a:tabLst/>
            </a:pPr>
            <a:r>
              <a:rPr lang="en-US" sz="1800" b="1" dirty="0">
                <a:solidFill>
                  <a:srgbClr val="222222"/>
                </a:solidFill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</a:rPr>
              <a:t>Dye</a:t>
            </a:r>
          </a:p>
          <a:p>
            <a:pPr marR="0" defTabSz="584200" rtl="0" fontAlgn="auto" latinLnBrk="0" hangingPunct="0">
              <a:spcBef>
                <a:spcPts val="0"/>
              </a:spcBef>
              <a:buClrTx/>
              <a:buSzTx/>
              <a:tabLst/>
            </a:pPr>
            <a:r>
              <a:rPr lang="en-US" sz="1800" b="1" dirty="0">
                <a:solidFill>
                  <a:srgbClr val="222222"/>
                </a:solidFill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</a:rPr>
              <a:t>Molecule </a:t>
            </a:r>
            <a:endParaRPr kumimoji="0" lang="en-US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SemiBold" panose="020B0502020104020203" pitchFamily="34" charset="-79"/>
              <a:cs typeface="Gill Sans SemiBold" panose="020B0502020104020203" pitchFamily="34" charset="-79"/>
              <a:sym typeface="Helvetica Neue Light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68065F0-6053-3768-7B77-B317B5D1D833}"/>
              </a:ext>
            </a:extLst>
          </p:cNvPr>
          <p:cNvCxnSpPr>
            <a:cxnSpLocks/>
          </p:cNvCxnSpPr>
          <p:nvPr/>
        </p:nvCxnSpPr>
        <p:spPr>
          <a:xfrm>
            <a:off x="2849702" y="1463878"/>
            <a:ext cx="3442285" cy="0"/>
          </a:xfrm>
          <a:prstGeom prst="straightConnector1">
            <a:avLst/>
          </a:prstGeom>
          <a:noFill/>
          <a:ln w="50800" cap="rnd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4A7434E-5F87-71AB-F17B-492022A45875}"/>
              </a:ext>
            </a:extLst>
          </p:cNvPr>
          <p:cNvSpPr txBox="1"/>
          <p:nvPr/>
        </p:nvSpPr>
        <p:spPr>
          <a:xfrm>
            <a:off x="3688359" y="1067509"/>
            <a:ext cx="156874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spcBef>
                <a:spcPts val="0"/>
              </a:spcBef>
              <a:buClrTx/>
              <a:buSzTx/>
              <a:tabLst/>
            </a:pPr>
            <a:r>
              <a:rPr lang="en-US" sz="1800" b="1" dirty="0">
                <a:solidFill>
                  <a:srgbClr val="222222"/>
                </a:solidFill>
                <a:effectLst/>
                <a:latin typeface="Gill Sans SemiBold"/>
                <a:cs typeface="Gill Sans SemiBold"/>
              </a:rPr>
              <a:t>Diffusion</a:t>
            </a:r>
            <a:endParaRPr lang="en-US" b="1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Gill Sans SemiBold"/>
              <a:cs typeface="Gill Sans SemiBold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28E9B6-0D79-B072-F424-B275715EF4B1}"/>
              </a:ext>
            </a:extLst>
          </p:cNvPr>
          <p:cNvSpPr txBox="1"/>
          <p:nvPr/>
        </p:nvSpPr>
        <p:spPr>
          <a:xfrm>
            <a:off x="6877572" y="1501628"/>
            <a:ext cx="156874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spcBef>
                <a:spcPts val="0"/>
              </a:spcBef>
              <a:buClrTx/>
              <a:buSzTx/>
              <a:tabLst/>
            </a:pPr>
            <a:r>
              <a:rPr kumimoji="0" lang="en-US" sz="1800" b="1" u="none" strike="noStrike" cap="none" spc="0" normalizeH="0" baseline="0" dirty="0">
                <a:ln>
                  <a:noFill/>
                </a:ln>
                <a:solidFill>
                  <a:srgbClr val="222222"/>
                </a:solidFill>
                <a:uFillTx/>
                <a:latin typeface="Gill Sans SemiBold" panose="020B0502020104020203" pitchFamily="34" charset="-79"/>
                <a:cs typeface="Gill Sans SemiBold" panose="020B0502020104020203" pitchFamily="34" charset="-79"/>
                <a:sym typeface="Helvetica Neue Light"/>
              </a:rPr>
              <a:t>Equilibrium</a:t>
            </a:r>
            <a:endParaRPr kumimoji="0" lang="en-US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SemiBold" panose="020B0502020104020203" pitchFamily="34" charset="-79"/>
              <a:cs typeface="Gill Sans SemiBold" panose="020B0502020104020203" pitchFamily="34" charset="-79"/>
              <a:sym typeface="Helvetica Neue Ligh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DAA441-E9AD-4EBE-1DAF-F9C1C92AB787}"/>
              </a:ext>
            </a:extLst>
          </p:cNvPr>
          <p:cNvSpPr txBox="1"/>
          <p:nvPr/>
        </p:nvSpPr>
        <p:spPr>
          <a:xfrm>
            <a:off x="314587" y="3920259"/>
            <a:ext cx="1568741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spcBef>
                <a:spcPts val="0"/>
              </a:spcBef>
              <a:buClrTx/>
              <a:buSzTx/>
              <a:tabLst/>
            </a:pPr>
            <a:r>
              <a:rPr lang="en-US" sz="1800" b="1" dirty="0">
                <a:solidFill>
                  <a:srgbClr val="222222"/>
                </a:solidFill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</a:rPr>
              <a:t>High</a:t>
            </a:r>
            <a:endParaRPr kumimoji="0" lang="en-US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Gill Sans SemiBold" panose="020B0502020104020203" pitchFamily="34" charset="-79"/>
              <a:cs typeface="Gill Sans SemiBold" panose="020B0502020104020203" pitchFamily="34" charset="-79"/>
              <a:sym typeface="Helvetica Neue Light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9FA40A6-DDE1-80E1-550B-E219CB2E1064}"/>
              </a:ext>
            </a:extLst>
          </p:cNvPr>
          <p:cNvSpPr txBox="1"/>
          <p:nvPr/>
        </p:nvSpPr>
        <p:spPr>
          <a:xfrm>
            <a:off x="669019" y="4464888"/>
            <a:ext cx="1640050" cy="51296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 marR="0" defTabSz="584200" rtl="0" fontAlgn="auto" latinLnBrk="0" hangingPunct="0">
              <a:lnSpc>
                <a:spcPts val="1560"/>
              </a:lnSpc>
              <a:spcBef>
                <a:spcPts val="0"/>
              </a:spcBef>
              <a:buClrTx/>
              <a:buSzTx/>
              <a:tabLst/>
            </a:pPr>
            <a:r>
              <a:rPr lang="en-US" sz="1800" b="1" dirty="0">
                <a:solidFill>
                  <a:srgbClr val="222222"/>
                </a:solidFill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</a:rPr>
              <a:t>Low</a:t>
            </a:r>
            <a:r>
              <a:rPr lang="en-US" sz="18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 Concentration</a:t>
            </a:r>
            <a:endParaRPr lang="en-US" sz="1800" b="1" dirty="0">
              <a:solidFill>
                <a:srgbClr val="222222"/>
              </a:solidFill>
              <a:effectLst/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8228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66484-5DFE-F55F-C16F-9F33E1259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Brownian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7CEAA-EE85-7381-0934-A4CB7385B5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E0AF9-674B-4C60-31B4-4D9BD8B40DEC}"/>
              </a:ext>
            </a:extLst>
          </p:cNvPr>
          <p:cNvSpPr txBox="1"/>
          <p:nvPr/>
        </p:nvSpPr>
        <p:spPr>
          <a:xfrm>
            <a:off x="557868" y="861737"/>
            <a:ext cx="2411035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b="1" u="sng" dirty="0"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</a:rPr>
              <a:t>Robert Brown</a:t>
            </a:r>
          </a:p>
          <a:p>
            <a:r>
              <a:rPr lang="en-US" sz="2000" b="1" dirty="0"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</a:rPr>
              <a:t>Botanist, 1827</a:t>
            </a:r>
            <a:endParaRPr lang="en-US" sz="1800" b="1" dirty="0">
              <a:effectLst/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0D63F27-2476-F335-8EF1-AA45329DC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8" y="1569623"/>
            <a:ext cx="2411035" cy="293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ED5F5E-BAC8-649C-2EA0-25440A63D163}"/>
              </a:ext>
            </a:extLst>
          </p:cNvPr>
          <p:cNvSpPr txBox="1"/>
          <p:nvPr/>
        </p:nvSpPr>
        <p:spPr>
          <a:xfrm>
            <a:off x="245037" y="4708354"/>
            <a:ext cx="8680508" cy="1631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“These [Brownian] motions were such as to satisfy me, after frequently repeated observation, that they arose neither from currents in the fluid, nor from its gradual evaporation, but </a:t>
            </a:r>
            <a:r>
              <a:rPr lang="en-US" sz="2000" u="sng" dirty="0">
                <a:latin typeface="Gill Sans" panose="020B0502020104020203" pitchFamily="34" charset="-79"/>
                <a:cs typeface="Gill Sans" panose="020B0502020104020203" pitchFamily="34" charset="-79"/>
              </a:rPr>
              <a:t>belonged to the particle itself.</a:t>
            </a:r>
            <a:r>
              <a:rPr lang="en-US" sz="2000" dirty="0">
                <a:latin typeface="Gill Sans" panose="020B0502020104020203" pitchFamily="34" charset="-79"/>
                <a:cs typeface="Gill Sans" panose="020B0502020104020203" pitchFamily="34" charset="-79"/>
              </a:rPr>
              <a:t>”</a:t>
            </a:r>
          </a:p>
          <a:p>
            <a:endParaRPr lang="en-US" sz="2000" b="1" dirty="0"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r>
              <a:rPr lang="en-US" sz="2000" b="1" dirty="0">
                <a:latin typeface="Gill Sans" panose="020B0502020104020203" pitchFamily="34" charset="-79"/>
                <a:cs typeface="Gill Sans" panose="020B0502020104020203" pitchFamily="34" charset="-79"/>
              </a:rPr>
              <a:t>Microscopic basis for diffusion</a:t>
            </a:r>
          </a:p>
        </p:txBody>
      </p:sp>
      <p:pic>
        <p:nvPicPr>
          <p:cNvPr id="10" name="Untitled">
            <a:hlinkClick r:id="" action="ppaction://media"/>
            <a:extLst>
              <a:ext uri="{FF2B5EF4-FFF2-40B4-BE49-F238E27FC236}">
                <a16:creationId xmlns:a16="http://schemas.microsoft.com/office/drawing/2014/main" id="{C55DA9D4-708F-487E-8507-9526789F4F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28954" y="1569623"/>
            <a:ext cx="5221472" cy="2937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5138C2-9F52-B2BA-29E8-0D9F62687407}"/>
              </a:ext>
            </a:extLst>
          </p:cNvPr>
          <p:cNvSpPr txBox="1"/>
          <p:nvPr/>
        </p:nvSpPr>
        <p:spPr>
          <a:xfrm>
            <a:off x="3428954" y="861737"/>
            <a:ext cx="5221471" cy="984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P</a:t>
            </a:r>
            <a:r>
              <a:rPr lang="en-US" sz="2000" b="1" dirty="0"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</a:rPr>
              <a:t>ollen of plants in water</a:t>
            </a:r>
          </a:p>
          <a:p>
            <a:r>
              <a:rPr lang="en-US" sz="2000" b="1" dirty="0">
                <a:effectLst/>
                <a:latin typeface="Gill Sans SemiBold" panose="020B0502020104020203" pitchFamily="34" charset="-79"/>
                <a:cs typeface="Gill Sans SemiBold" panose="020B0502020104020203" pitchFamily="34" charset="-79"/>
              </a:rPr>
              <a:t>Related to the </a:t>
            </a:r>
            <a:r>
              <a:rPr lang="en-US" sz="2000" b="1" dirty="0">
                <a:latin typeface="Gill Sans SemiBold" panose="020B0502020104020203" pitchFamily="34" charset="-79"/>
                <a:cs typeface="Gill Sans SemiBold" panose="020B0502020104020203" pitchFamily="34" charset="-79"/>
              </a:rPr>
              <a:t>the particles being Alive?</a:t>
            </a:r>
            <a:endParaRPr lang="en-US" sz="2000" b="1" dirty="0">
              <a:effectLst/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  <a:p>
            <a:endParaRPr lang="en-US" sz="1800" b="1" dirty="0">
              <a:effectLst/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6244469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1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3847BE-4D0C-603E-83BA-A42B55739225}"/>
              </a:ext>
            </a:extLst>
          </p:cNvPr>
          <p:cNvSpPr/>
          <p:nvPr/>
        </p:nvSpPr>
        <p:spPr>
          <a:xfrm>
            <a:off x="4401469" y="806246"/>
            <a:ext cx="3967992" cy="2105398"/>
          </a:xfrm>
          <a:prstGeom prst="rect">
            <a:avLst/>
          </a:prstGeom>
          <a:solidFill>
            <a:srgbClr val="FFFFFF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FillTx/>
                <a:latin typeface="Gill Sans SemiBold" panose="020B0502020104020203" pitchFamily="34" charset="-79"/>
                <a:ea typeface="Gill Sans"/>
                <a:cs typeface="Gill Sans SemiBold" panose="020B0502020104020203" pitchFamily="34" charset="-79"/>
                <a:sym typeface="Gill Sans"/>
              </a:rPr>
              <a:t>Each movement is 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 panose="020B0502020104020203" pitchFamily="34" charset="-79"/>
                <a:ea typeface="Gill Sans"/>
                <a:cs typeface="Gill Sans SemiBold" panose="020B0502020104020203" pitchFamily="34" charset="-79"/>
                <a:sym typeface="Gill Sans"/>
              </a:rPr>
              <a:t>independent and random, where is the particle after time </a:t>
            </a:r>
            <a:r>
              <a:rPr lang="en-US" sz="2000" i="1" dirty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 panose="020B0502020104020203" pitchFamily="34" charset="-79"/>
                <a:ea typeface="Gill Sans"/>
                <a:cs typeface="Gill Sans SemiBold" panose="020B0502020104020203" pitchFamily="34" charset="-79"/>
                <a:sym typeface="Gill Sans"/>
              </a:rPr>
              <a:t>t</a:t>
            </a:r>
            <a:r>
              <a:rPr lang="en-US" sz="2000" dirty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 panose="020B0502020104020203" pitchFamily="34" charset="-79"/>
                <a:ea typeface="Gill Sans"/>
                <a:cs typeface="Gill Sans SemiBold" panose="020B0502020104020203" pitchFamily="34" charset="-79"/>
                <a:sym typeface="Gill Sans"/>
              </a:rPr>
              <a:t>?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 SemiBold" panose="020B0502020104020203" pitchFamily="34" charset="-79"/>
              <a:ea typeface="Gill Sans"/>
              <a:cs typeface="Gill Sans SemiBold" panose="020B0502020104020203" pitchFamily="34" charset="-79"/>
              <a:sym typeface="Gill Sans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 SemiBold" panose="020B0502020104020203" pitchFamily="34" charset="-79"/>
              <a:ea typeface="Gill Sans"/>
              <a:cs typeface="Gill Sans SemiBold" panose="020B0502020104020203" pitchFamily="34" charset="-79"/>
              <a:sym typeface="Gill San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7C89A-64C6-1672-BA5E-16F80262A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“A New Determination of Molecular Dimensions”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AA2142-8FF8-CE4E-42D3-B4ECB63A3A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1DC3756-3E2D-D6FC-E623-44263086F461}"/>
              </a:ext>
            </a:extLst>
          </p:cNvPr>
          <p:cNvGrpSpPr/>
          <p:nvPr/>
        </p:nvGrpSpPr>
        <p:grpSpPr>
          <a:xfrm>
            <a:off x="393181" y="734054"/>
            <a:ext cx="3579165" cy="5570549"/>
            <a:chOff x="272865" y="962656"/>
            <a:chExt cx="3579165" cy="557054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2D4109-C04D-E8E9-1DFC-0D091D992C2D}"/>
                </a:ext>
              </a:extLst>
            </p:cNvPr>
            <p:cNvSpPr/>
            <p:nvPr/>
          </p:nvSpPr>
          <p:spPr>
            <a:xfrm>
              <a:off x="463446" y="962656"/>
              <a:ext cx="3198004" cy="372979"/>
            </a:xfrm>
            <a:prstGeom prst="rect">
              <a:avLst/>
            </a:prstGeom>
            <a:solidFill>
              <a:srgbClr val="FFFFFF"/>
            </a:solidFill>
            <a:ln w="508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no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1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Gill Sans SemiBold" panose="020B0502020104020203" pitchFamily="34" charset="-79"/>
                  <a:ea typeface="Gill Sans"/>
                  <a:cs typeface="Gill Sans SemiBold" panose="020B0502020104020203" pitchFamily="34" charset="-79"/>
                  <a:sym typeface="Gill Sans"/>
                </a:rPr>
                <a:t>Einstein, 1905 Thesis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505403-7C78-04E6-B56C-82916B2FA5DE}"/>
                </a:ext>
              </a:extLst>
            </p:cNvPr>
            <p:cNvGrpSpPr/>
            <p:nvPr/>
          </p:nvGrpSpPr>
          <p:grpSpPr>
            <a:xfrm>
              <a:off x="272865" y="1335635"/>
              <a:ext cx="3579165" cy="5197570"/>
              <a:chOff x="463446" y="1371600"/>
              <a:chExt cx="3198004" cy="4644058"/>
            </a:xfrm>
          </p:grpSpPr>
          <p:pic>
            <p:nvPicPr>
              <p:cNvPr id="6" name="Picture 5" descr="A book with text on it&#10;&#10;AI-generated content may be incorrect.">
                <a:extLst>
                  <a:ext uri="{FF2B5EF4-FFF2-40B4-BE49-F238E27FC236}">
                    <a16:creationId xmlns:a16="http://schemas.microsoft.com/office/drawing/2014/main" id="{D10311C7-2102-6943-9E6C-D8E4C98BBB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50000"/>
              <a:stretch/>
            </p:blipFill>
            <p:spPr>
              <a:xfrm>
                <a:off x="463446" y="1371600"/>
                <a:ext cx="3198004" cy="464405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A2FA9DF3-1D32-801B-C8CA-9AFEF4E34D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8124" y="4381490"/>
                <a:ext cx="992990" cy="11215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AAEB14-CF4F-8582-9C1D-A1F8568809A7}"/>
                  </a:ext>
                </a:extLst>
              </p:cNvPr>
              <p:cNvSpPr/>
              <p:nvPr/>
            </p:nvSpPr>
            <p:spPr>
              <a:xfrm>
                <a:off x="4066741" y="5678918"/>
                <a:ext cx="4684078" cy="372979"/>
              </a:xfrm>
              <a:prstGeom prst="rect">
                <a:avLst/>
              </a:prstGeom>
              <a:noFill/>
              <a:ln w="508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38100" tIns="38100" rIns="38100" bIns="38100" numCol="1" spcCol="38100" rtlCol="0" anchor="ctr">
                <a:no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800" dirty="0">
                    <a:solidFill>
                      <a:schemeClr val="tx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Helvetica Light" panose="020B0403020202020204" pitchFamily="34" charset="0"/>
                    <a:cs typeface="Gill Sans SemiBold" panose="020B0502020104020203" pitchFamily="34" charset="-79"/>
                    <a:sym typeface="Gill Sans"/>
                  </a:rPr>
                  <a:t>Variance of the normal distribution</a:t>
                </a:r>
              </a:p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kumimoji="0" lang="en-US" sz="180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uFillTx/>
                              <a:latin typeface="Cambria Math" panose="02040503050406030204" pitchFamily="18" charset="0"/>
                              <a:cs typeface="Gill Sans SemiBold" panose="020B0502020104020203" pitchFamily="34" charset="-79"/>
                              <a:sym typeface="Gill San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sz="180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2700" dir="5400000" rotWithShape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uFillTx/>
                                  <a:latin typeface="Cambria Math" panose="02040503050406030204" pitchFamily="18" charset="0"/>
                                  <a:cs typeface="Gill Sans SemiBold" panose="020B0502020104020203" pitchFamily="34" charset="-79"/>
                                  <a:sym typeface="Gill Sans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2700" dir="5400000" rotWithShape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uFillTx/>
                                  <a:latin typeface="Cambria Math" panose="02040503050406030204" pitchFamily="18" charset="0"/>
                                  <a:cs typeface="Gill Sans SemiBold" panose="020B0502020104020203" pitchFamily="34" charset="-79"/>
                                  <a:sym typeface="Gill Sans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0" lang="en-US" sz="1800" b="0" i="0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2700" dir="5400000" rotWithShape="0">
                                      <a:srgbClr val="000000">
                                        <a:alpha val="50000"/>
                                      </a:srgbClr>
                                    </a:outerShdw>
                                  </a:effectLst>
                                  <a:uFillTx/>
                                  <a:latin typeface="Cambria Math" panose="02040503050406030204" pitchFamily="18" charset="0"/>
                                  <a:cs typeface="Gill Sans SemiBold" panose="020B0502020104020203" pitchFamily="34" charset="-79"/>
                                  <a:sym typeface="Gill Sans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kumimoji="0" lang="en-US" sz="18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uFillTx/>
                          <a:latin typeface="Cambria Math" panose="02040503050406030204" pitchFamily="18" charset="0"/>
                          <a:cs typeface="Gill Sans SemiBold" panose="020B0502020104020203" pitchFamily="34" charset="-79"/>
                          <a:sym typeface="Gill Sans"/>
                        </a:rPr>
                        <m:t>=2</m:t>
                      </m:r>
                      <m:r>
                        <m:rPr>
                          <m:sty m:val="p"/>
                        </m:rPr>
                        <a:rPr kumimoji="0" lang="en-US" sz="18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uFillTx/>
                          <a:latin typeface="Cambria Math" panose="02040503050406030204" pitchFamily="18" charset="0"/>
                          <a:cs typeface="Gill Sans SemiBold" panose="020B0502020104020203" pitchFamily="34" charset="-79"/>
                          <a:sym typeface="Gill Sans"/>
                        </a:rPr>
                        <m:t>Dt</m:t>
                      </m:r>
                    </m:oMath>
                  </m:oMathPara>
                </a14:m>
                <a:endParaRPr kumimoji="0" lang="en-US" sz="180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FillTx/>
                  <a:latin typeface="Helvetica Light" panose="020B0403020202020204" pitchFamily="34" charset="0"/>
                  <a:cs typeface="Gill Sans SemiBold" panose="020B0502020104020203" pitchFamily="34" charset="-79"/>
                  <a:sym typeface="Gill Sans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1AAEB14-CF4F-8582-9C1D-A1F8568809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741" y="5678918"/>
                <a:ext cx="4684078" cy="372979"/>
              </a:xfrm>
              <a:prstGeom prst="rect">
                <a:avLst/>
              </a:prstGeom>
              <a:blipFill>
                <a:blip r:embed="rId4"/>
                <a:stretch>
                  <a:fillRect t="-46667" b="-33333"/>
                </a:stretch>
              </a:blipFill>
              <a:ln w="508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F83AF3FB-DB39-F2BE-FCE6-2E57FF42F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4891" y="1999244"/>
            <a:ext cx="3188705" cy="6597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BC52B3C-63A3-F65F-1E6A-E6396CA9FC69}"/>
              </a:ext>
            </a:extLst>
          </p:cNvPr>
          <p:cNvSpPr/>
          <p:nvPr/>
        </p:nvSpPr>
        <p:spPr>
          <a:xfrm>
            <a:off x="4401469" y="4980023"/>
            <a:ext cx="3967992" cy="843274"/>
          </a:xfrm>
          <a:prstGeom prst="rect">
            <a:avLst/>
          </a:prstGeom>
          <a:noFill/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 panose="020B0502020104020203" pitchFamily="34" charset="-79"/>
                <a:ea typeface="Gill Sans"/>
                <a:cs typeface="Gill Sans SemiBold" panose="020B0502020104020203" pitchFamily="34" charset="-79"/>
                <a:sym typeface="Gill Sans"/>
              </a:rPr>
              <a:t>How far it travels on average? </a:t>
            </a:r>
          </a:p>
        </p:txBody>
      </p:sp>
      <p:pic>
        <p:nvPicPr>
          <p:cNvPr id="3084" name="Picture 12" descr="undefined">
            <a:extLst>
              <a:ext uri="{FF2B5EF4-FFF2-40B4-BE49-F238E27FC236}">
                <a16:creationId xmlns:a16="http://schemas.microsoft.com/office/drawing/2014/main" id="{CA43F6AE-17DE-F49D-8930-270E4787E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722" y="2707102"/>
            <a:ext cx="3380874" cy="20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4986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01AFD-552A-BE63-0138-64509DB85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200" dirty="0"/>
              <a:t>Steady State Diffusion: Fick’s 1</a:t>
            </a:r>
            <a:r>
              <a:rPr lang="en-US" sz="2200" baseline="30000" dirty="0"/>
              <a:t>st</a:t>
            </a:r>
            <a:r>
              <a:rPr lang="en-US" sz="2200" dirty="0"/>
              <a:t> Law (1855)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BE9AD-986B-C00C-A0BE-4D1D2F859D4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74264-928B-B769-1912-4682DA3FD97A}"/>
              </a:ext>
            </a:extLst>
          </p:cNvPr>
          <p:cNvSpPr txBox="1"/>
          <p:nvPr/>
        </p:nvSpPr>
        <p:spPr>
          <a:xfrm>
            <a:off x="72183" y="866272"/>
            <a:ext cx="4379495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 panose="020B0502020104020203" pitchFamily="34" charset="-79"/>
                <a:cs typeface="Gill Sans SemiBold" panose="020B0502020104020203" pitchFamily="34" charset="-79"/>
              </a:rPr>
              <a:t>How does random Brownian motion leads to directional diffusion?</a:t>
            </a:r>
          </a:p>
          <a:p>
            <a:endParaRPr lang="en-US" sz="2000" dirty="0">
              <a:solidFill>
                <a:schemeClr val="tx1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 SemiBold" panose="020B0502020104020203" pitchFamily="34" charset="-79"/>
              <a:cs typeface="Gill Sans SemiBold" panose="020B0502020104020203" pitchFamily="34" charset="-79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941516B-CF60-D086-FAFA-31B3762FBB7A}"/>
              </a:ext>
            </a:extLst>
          </p:cNvPr>
          <p:cNvGrpSpPr/>
          <p:nvPr/>
        </p:nvGrpSpPr>
        <p:grpSpPr>
          <a:xfrm>
            <a:off x="-28717" y="1847156"/>
            <a:ext cx="4576650" cy="4524538"/>
            <a:chOff x="43476" y="1630584"/>
            <a:chExt cx="4576650" cy="452453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97864ED-2E44-12CC-C059-263C14DD933D}"/>
                </a:ext>
              </a:extLst>
            </p:cNvPr>
            <p:cNvSpPr txBox="1"/>
            <p:nvPr/>
          </p:nvSpPr>
          <p:spPr>
            <a:xfrm>
              <a:off x="43476" y="1630584"/>
              <a:ext cx="4528524" cy="3385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Helvetica Light" panose="020B0403020202020204" pitchFamily="34" charset="0"/>
                  <a:cs typeface="Gill Sans SemiBold" panose="020B0502020104020203" pitchFamily="34" charset="-79"/>
                </a:rPr>
                <a:t>Difference in concentration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E6ED140-8ED8-9FF0-F6D9-396D7CB86E0C}"/>
                </a:ext>
              </a:extLst>
            </p:cNvPr>
            <p:cNvGrpSpPr/>
            <p:nvPr/>
          </p:nvGrpSpPr>
          <p:grpSpPr>
            <a:xfrm>
              <a:off x="240631" y="2301002"/>
              <a:ext cx="4379495" cy="3854120"/>
              <a:chOff x="240631" y="2301002"/>
              <a:chExt cx="4379495" cy="385412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D348457-B02C-70A2-5A4A-A31DBA8773A2}"/>
                  </a:ext>
                </a:extLst>
              </p:cNvPr>
              <p:cNvGrpSpPr/>
              <p:nvPr/>
            </p:nvGrpSpPr>
            <p:grpSpPr>
              <a:xfrm>
                <a:off x="240631" y="2301002"/>
                <a:ext cx="4379495" cy="3854120"/>
                <a:chOff x="192504" y="2294020"/>
                <a:chExt cx="4379495" cy="3854120"/>
              </a:xfrm>
            </p:grpSpPr>
            <p:pic>
              <p:nvPicPr>
                <p:cNvPr id="13" name="Picture 12" descr="A graph with red and blue lines&#10;&#10;AI-generated content may be incorrect.">
                  <a:extLst>
                    <a:ext uri="{FF2B5EF4-FFF2-40B4-BE49-F238E27FC236}">
                      <a16:creationId xmlns:a16="http://schemas.microsoft.com/office/drawing/2014/main" id="{03437260-0E8A-56A1-4240-4E3F7C8488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rcRect r="34217"/>
                <a:stretch/>
              </p:blipFill>
              <p:spPr>
                <a:xfrm>
                  <a:off x="192504" y="2294020"/>
                  <a:ext cx="4235117" cy="3854120"/>
                </a:xfrm>
                <a:prstGeom prst="rect">
                  <a:avLst/>
                </a:prstGeom>
              </p:spPr>
            </p:pic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00A22EB-55DE-498E-85E8-B95409FD1941}"/>
                    </a:ext>
                  </a:extLst>
                </p:cNvPr>
                <p:cNvSpPr/>
                <p:nvPr/>
              </p:nvSpPr>
              <p:spPr>
                <a:xfrm>
                  <a:off x="4138863" y="2583666"/>
                  <a:ext cx="433136" cy="929557"/>
                </a:xfrm>
                <a:prstGeom prst="rect">
                  <a:avLst/>
                </a:prstGeom>
                <a:solidFill>
                  <a:srgbClr val="FFFFFF"/>
                </a:solidFill>
                <a:ln w="508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38100" tIns="38100" rIns="38100" bIns="38100" numCol="1" spcCol="38100" rtlCol="0" anchor="ctr">
                  <a:noAutofit/>
                </a:bodyPr>
                <a:lstStyle/>
                <a:p>
                  <a:pPr marL="0" marR="0" indent="0" algn="ctr" defTabSz="5842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800" b="0" i="0" u="none" strike="noStrike" cap="none" spc="0" normalizeH="0" baseline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FillTx/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</p:grpSp>
          <p:pic>
            <p:nvPicPr>
              <p:cNvPr id="15" name="Picture 14" descr="A graph with red and blue lines&#10;&#10;AI-generated content may be incorrect.">
                <a:extLst>
                  <a:ext uri="{FF2B5EF4-FFF2-40B4-BE49-F238E27FC236}">
                    <a16:creationId xmlns:a16="http://schemas.microsoft.com/office/drawing/2014/main" id="{F8A399AD-58A4-EF15-4744-C92C36098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61734" t="7787" r="2197" b="68800"/>
              <a:stretch/>
            </p:blipFill>
            <p:spPr>
              <a:xfrm>
                <a:off x="2430379" y="2655855"/>
                <a:ext cx="1478637" cy="57460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733F3-6B3E-7C92-62C7-D731620C92BA}"/>
              </a:ext>
            </a:extLst>
          </p:cNvPr>
          <p:cNvGrpSpPr/>
          <p:nvPr/>
        </p:nvGrpSpPr>
        <p:grpSpPr>
          <a:xfrm>
            <a:off x="709862" y="1992791"/>
            <a:ext cx="8083979" cy="2558033"/>
            <a:chOff x="709862" y="1992791"/>
            <a:chExt cx="8083979" cy="25580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5231F5C-4EC1-4B13-DC67-EB1A593228BA}"/>
                    </a:ext>
                  </a:extLst>
                </p:cNvPr>
                <p:cNvSpPr txBox="1"/>
                <p:nvPr/>
              </p:nvSpPr>
              <p:spPr>
                <a:xfrm>
                  <a:off x="709862" y="3524902"/>
                  <a:ext cx="4379495" cy="102592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t" anchorCtr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 SemiBold" panose="020B0502020104020203" pitchFamily="34" charset="-79"/>
                      <a:cs typeface="Gill Sans SemiBold" panose="020B0502020104020203" pitchFamily="34" charset="-79"/>
                    </a:rPr>
                    <a:t>How fast? Flux!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effectLst>
                              <a:outerShdw blurRad="38100" dist="12700" dir="5400000" rotWithShape="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Gill Sans SemiBold" panose="020B0502020104020203" pitchFamily="34" charset="-79"/>
                          </a:rPr>
                          <m:t>𝐽</m:t>
                        </m:r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 SemiBold" panose="020B0502020104020203" pitchFamily="34" charset="-79"/>
                    <a:cs typeface="Gill Sans SemiBold" panose="020B0502020104020203" pitchFamily="34" charset="-79"/>
                  </a:endParaRPr>
                </a:p>
                <a:p>
                  <a:endParaRPr lang="en-US" sz="2000" dirty="0">
                    <a:solidFill>
                      <a:schemeClr val="tx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 SemiBold" panose="020B0502020104020203" pitchFamily="34" charset="-79"/>
                    <a:cs typeface="Gill Sans SemiBold" panose="020B0502020104020203" pitchFamily="34" charset="-79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5231F5C-4EC1-4B13-DC67-EB1A59322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9862" y="3524902"/>
                  <a:ext cx="4379495" cy="1025922"/>
                </a:xfrm>
                <a:prstGeom prst="rect">
                  <a:avLst/>
                </a:prstGeom>
                <a:blipFill>
                  <a:blip r:embed="rId3"/>
                  <a:stretch>
                    <a:fillRect t="-365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4BA510-575B-23EA-C352-D775CBDF01C0}"/>
                    </a:ext>
                  </a:extLst>
                </p:cNvPr>
                <p:cNvSpPr txBox="1"/>
                <p:nvPr/>
              </p:nvSpPr>
              <p:spPr>
                <a:xfrm>
                  <a:off x="4728415" y="1992791"/>
                  <a:ext cx="4065426" cy="23465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anchor="t" anchorCtr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 SemiBold" panose="020B0502020104020203" pitchFamily="34" charset="-79"/>
                      <a:cs typeface="Gill Sans SemiBold" panose="020B0502020104020203" pitchFamily="34" charset="-79"/>
                    </a:rPr>
                    <a:t>How fast? Flux! </a:t>
                  </a:r>
                </a:p>
                <a:p>
                  <a14:m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cs typeface="Gill Sans SemiBold" panose="020B0502020104020203" pitchFamily="34" charset="-79"/>
                        </a:rPr>
                        <m:t>𝐽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Helvetica Light" panose="020B0403020202020204" pitchFamily="34" charset="0"/>
                      <a:cs typeface="Gill Sans SemiBold" panose="020B0502020104020203" pitchFamily="34" charset="-79"/>
                    </a:rPr>
                    <a:t> – amount of substance per area per time</a:t>
                  </a:r>
                </a:p>
                <a:p>
                  <a:endParaRPr lang="en-US" sz="2000" dirty="0">
                    <a:solidFill>
                      <a:schemeClr val="tx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 SemiBold" panose="020B0502020104020203" pitchFamily="34" charset="-79"/>
                    <a:cs typeface="Gill Sans SemiBold" panose="020B0502020104020203" pitchFamily="34" charset="-79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 SemiBold" panose="020B0502020104020203" pitchFamily="34" charset="-79"/>
                      <a:cs typeface="Gill Sans SemiBold" panose="020B0502020104020203" pitchFamily="34" charset="-79"/>
                    </a:rPr>
                    <a:t>Fick’s First Law: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>
                              <a:outerShdw blurRad="38100" dist="12700" dir="5400000" rotWithShape="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Gill Sans SemiBold" panose="020B0502020104020203" pitchFamily="34" charset="-79"/>
                          </a:rPr>
                          <m:t>𝐽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>
                              <a:outerShdw blurRad="38100" dist="12700" dir="5400000" rotWithShape="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Gill Sans SemiBold" panose="020B0502020104020203" pitchFamily="34" charset="-79"/>
                          </a:rPr>
                          <m:t>=−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>
                              <a:outerShdw blurRad="38100" dist="12700" dir="5400000" rotWithShape="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Gill Sans SemiBold" panose="020B0502020104020203" pitchFamily="34" charset="-79"/>
                          </a:rPr>
                          <m:t>𝐷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effectLst>
                              <a:outerShdw blurRad="38100" dist="12700" dir="5400000" rotWithShape="0">
                                <a:srgbClr val="000000">
                                  <a:alpha val="50000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cs typeface="Gill Sans SemiBold" panose="020B0502020104020203" pitchFamily="34" charset="-79"/>
                          </a:rPr>
                          <m:t> </m:t>
                        </m:r>
                        <m:f>
                          <m:f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12700" dir="5400000" rotWithShape="0">
                                    <a:srgbClr val="000000">
                                      <a:alpha val="5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cs typeface="Gill Sans SemiBold" panose="020B0502020104020203" pitchFamily="34" charset="-79"/>
                              </a:rPr>
                            </m:ctrlPr>
                          </m:fPr>
                          <m:num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12700" dir="5400000" rotWithShape="0">
                                    <a:srgbClr val="000000">
                                      <a:alpha val="5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ill Sans SemiBold" panose="020B0502020104020203" pitchFamily="34" charset="-79"/>
                              </a:rPr>
                              <m:t>∆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12700" dir="5400000" rotWithShape="0">
                                    <a:srgbClr val="000000">
                                      <a:alpha val="5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ill Sans SemiBold" panose="020B0502020104020203" pitchFamily="34" charset="-79"/>
                              </a:rPr>
                              <m:t>𝑐</m:t>
                            </m:r>
                          </m:num>
                          <m:den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12700" dir="5400000" rotWithShape="0">
                                    <a:srgbClr val="000000">
                                      <a:alpha val="5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ill Sans SemiBold" panose="020B0502020104020203" pitchFamily="34" charset="-79"/>
                              </a:rPr>
                              <m:t>∆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effectLst>
                                  <a:outerShdw blurRad="38100" dist="12700" dir="5400000" rotWithShape="0">
                                    <a:srgbClr val="000000">
                                      <a:alpha val="50000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Gill Sans SemiBold" panose="020B0502020104020203" pitchFamily="34" charset="-79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tx1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 SemiBold" panose="020B0502020104020203" pitchFamily="34" charset="-79"/>
                    <a:cs typeface="Gill Sans SemiBold" panose="020B0502020104020203" pitchFamily="34" charset="-79"/>
                  </a:endParaRPr>
                </a:p>
                <a:p>
                  <a:r>
                    <a:rPr lang="en-US" sz="1600" dirty="0">
                      <a:solidFill>
                        <a:schemeClr val="tx1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cs typeface="Gill Sans SemiBold" panose="020B0502020104020203" pitchFamily="34" charset="-79"/>
                    </a:rPr>
                    <a:t>Stead-state: time independent and constant concentration gradient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E4BA510-575B-23EA-C352-D775CBDF0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8415" y="1992791"/>
                  <a:ext cx="4065426" cy="2346540"/>
                </a:xfrm>
                <a:prstGeom prst="rect">
                  <a:avLst/>
                </a:prstGeom>
                <a:blipFill>
                  <a:blip r:embed="rId4"/>
                  <a:stretch>
                    <a:fillRect l="-935" t="-1075" r="-2181" b="-538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95813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2CDF-3CD3-2B80-FA88-4780E6063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Fick’s First Law for Potato Chips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FA867-15CC-815E-C40D-82F85B638A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2" descr="Lay's Classic Potato Chips 8 Oz Bag">
            <a:extLst>
              <a:ext uri="{FF2B5EF4-FFF2-40B4-BE49-F238E27FC236}">
                <a16:creationId xmlns:a16="http://schemas.microsoft.com/office/drawing/2014/main" id="{3FF76DF9-21AB-B3A2-6891-F082CCB3F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40" y="1058187"/>
            <a:ext cx="3541933" cy="354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C5999A-3647-370B-3441-80A2E2FE0AD0}"/>
              </a:ext>
            </a:extLst>
          </p:cNvPr>
          <p:cNvSpPr txBox="1"/>
          <p:nvPr/>
        </p:nvSpPr>
        <p:spPr>
          <a:xfrm>
            <a:off x="296140" y="4827864"/>
            <a:ext cx="3854756" cy="1384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800" dirty="0">
                <a:latin typeface="Helvetica" pitchFamily="2" charset="0"/>
              </a:rPr>
              <a:t>Potato chips stale when oil get oxidized. We want to design a bag</a:t>
            </a:r>
          </a:p>
          <a:p>
            <a:pPr algn="l"/>
            <a:endParaRPr lang="en-US" sz="1600" b="1" dirty="0"/>
          </a:p>
          <a:p>
            <a:pPr indent="-182880" algn="l">
              <a:buFont typeface="Arial" panose="020B0604020202020204" pitchFamily="34" charset="0"/>
              <a:buChar char="•"/>
            </a:pPr>
            <a:r>
              <a:rPr lang="en-US" sz="1600" dirty="0"/>
              <a:t>Extend the shelf life (12-month)</a:t>
            </a:r>
          </a:p>
          <a:p>
            <a:pPr indent="-182880" algn="l">
              <a:buFont typeface="Arial" panose="020B0604020202020204" pitchFamily="34" charset="0"/>
              <a:buChar char="•"/>
            </a:pPr>
            <a:r>
              <a:rPr lang="en-US" sz="1600" dirty="0"/>
              <a:t>Use minimal plastic</a:t>
            </a:r>
          </a:p>
        </p:txBody>
      </p:sp>
      <p:pic>
        <p:nvPicPr>
          <p:cNvPr id="9" name="Picture 8" descr="A line graph with a black background&#10;&#10;AI-generated content may be incorrect.">
            <a:extLst>
              <a:ext uri="{FF2B5EF4-FFF2-40B4-BE49-F238E27FC236}">
                <a16:creationId xmlns:a16="http://schemas.microsoft.com/office/drawing/2014/main" id="{9741C501-6ADC-80A8-1FFC-3E2D86A2F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151" y="1457544"/>
            <a:ext cx="4600709" cy="25025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84FCF0-215E-2C28-C751-CFA76176E6DA}"/>
                  </a:ext>
                </a:extLst>
              </p:cNvPr>
              <p:cNvSpPr txBox="1"/>
              <p:nvPr/>
            </p:nvSpPr>
            <p:spPr>
              <a:xfrm>
                <a:off x="4419595" y="3888225"/>
                <a:ext cx="3689689" cy="276575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 anchorCtr="0">
                <a:spAutoFit/>
              </a:bodyPr>
              <a:lstStyle/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1" i="1" u="none" strike="noStrike" cap="none" spc="0" normalizeH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 Light"/>
                        </a:rPr>
                        <m:t>𝑱</m:t>
                      </m:r>
                      <m:r>
                        <a:rPr kumimoji="0" lang="en-US" sz="1600" b="1" i="1" u="none" strike="noStrike" cap="none" spc="0" normalizeH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 Light"/>
                        </a:rPr>
                        <m:t>≤</m:t>
                      </m:r>
                      <m:r>
                        <a:rPr kumimoji="0" lang="en-US" sz="1600" b="1" i="1" u="none" strike="noStrike" cap="none" spc="0" normalizeH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 Light"/>
                        </a:rPr>
                        <m:t>𝟐</m:t>
                      </m:r>
                      <m:r>
                        <a:rPr kumimoji="0" lang="en-US" sz="1600" b="1" i="1" u="none" strike="noStrike" cap="none" spc="0" normalizeH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 Light"/>
                        </a:rPr>
                        <m:t>.</m:t>
                      </m:r>
                      <m:r>
                        <a:rPr kumimoji="0" lang="en-US" sz="1600" b="1" i="1" u="none" strike="noStrike" cap="none" spc="0" normalizeH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sym typeface="Helvetica Neue Light"/>
                        </a:rPr>
                        <m:t>𝟐𝟒</m:t>
                      </m:r>
                      <m:r>
                        <a:rPr kumimoji="0" lang="en-US" sz="1600" b="1" i="1" u="none" strike="noStrike" cap="none" spc="0" normalizeH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 Neue Light"/>
                        </a:rPr>
                        <m:t>×</m:t>
                      </m:r>
                      <m:r>
                        <a:rPr kumimoji="0" lang="en-US" sz="1600" b="1" i="1" u="none" strike="noStrike" cap="none" spc="0" normalizeH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Helvetica Neue Light"/>
                        </a:rPr>
                        <m:t>𝟏</m:t>
                      </m:r>
                      <m:sSup>
                        <m:sSupPr>
                          <m:ctrlPr>
                            <a:rPr kumimoji="0" lang="en-US" sz="1600" b="1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 Light"/>
                            </a:rPr>
                          </m:ctrlPr>
                        </m:sSupPr>
                        <m:e>
                          <m:r>
                            <a:rPr kumimoji="0" lang="en-US" sz="1600" b="1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 Light"/>
                            </a:rPr>
                            <m:t>𝟎</m:t>
                          </m:r>
                        </m:e>
                        <m:sup>
                          <m:r>
                            <a:rPr kumimoji="0" lang="en-US" sz="1600" b="1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 Light"/>
                            </a:rPr>
                            <m:t>−</m:t>
                          </m:r>
                          <m:r>
                            <a:rPr kumimoji="0" lang="en-US" sz="1600" b="1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 Light"/>
                            </a:rPr>
                            <m:t>𝟏𝟏</m:t>
                          </m:r>
                        </m:sup>
                      </m:sSup>
                      <m:f>
                        <m:fPr>
                          <m:ctrlPr>
                            <a:rPr kumimoji="0" lang="en-US" sz="1600" b="1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 Light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sz="1600" b="1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 Neue Light"/>
                                </a:rPr>
                              </m:ctrlPr>
                            </m:sSupPr>
                            <m:e>
                              <m:r>
                                <a:rPr kumimoji="0" lang="en-US" sz="1600" b="1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 Neue Light"/>
                                </a:rPr>
                                <m:t>𝒎</m:t>
                              </m:r>
                            </m:e>
                            <m:sup>
                              <m:r>
                                <a:rPr kumimoji="0" lang="en-US" sz="1600" b="1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 Neue Light"/>
                                </a:rPr>
                                <m:t>𝟑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0" lang="en-US" sz="1600" b="1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 Neue Light"/>
                                </a:rPr>
                              </m:ctrlPr>
                            </m:sSupPr>
                            <m:e>
                              <m:r>
                                <a:rPr kumimoji="0" lang="en-US" sz="1600" b="1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 Neue Light"/>
                                </a:rPr>
                                <m:t>𝒎</m:t>
                              </m:r>
                            </m:e>
                            <m:sup>
                              <m:r>
                                <a:rPr kumimoji="0" lang="en-US" sz="1600" b="1" i="1" u="none" strike="noStrike" cap="none" spc="0" normalizeH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sym typeface="Helvetica Neue Light"/>
                                </a:rPr>
                                <m:t>𝟐</m:t>
                              </m:r>
                            </m:sup>
                          </m:sSup>
                          <m:r>
                            <a:rPr kumimoji="0" lang="en-US" sz="1600" b="1" i="1" u="none" strike="noStrike" cap="none" spc="0" normalizeH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Helvetica Neue Light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kumimoji="0" lang="en-US" sz="1600" b="1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" pitchFamily="2" charset="0"/>
                  <a:ea typeface="Cambria Math" panose="02040503050406030204" pitchFamily="18" charset="0"/>
                  <a:sym typeface="Helvetica Neue Light"/>
                </a:endParaRPr>
              </a:p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Gill Sans SemiBold" panose="020B0502020104020203" pitchFamily="34" charset="-79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ill Sans SemiBold" panose="020B0502020104020203" pitchFamily="34" charset="-79"/>
                            </a:rPr>
                            <m:t>∆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ill Sans SemiBold" panose="020B0502020104020203" pitchFamily="34" charset="-79"/>
                            </a:rPr>
                            <m:t>𝑐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ill Sans SemiBold" panose="020B0502020104020203" pitchFamily="34" charset="-79"/>
                            </a:rPr>
                            <m:t>∆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ill Sans SemiBold" panose="020B0502020104020203" pitchFamily="34" charset="-79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600" i="1" dirty="0">
                  <a:solidFill>
                    <a:schemeClr val="tx1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Cambria Math" panose="02040503050406030204" pitchFamily="18" charset="0"/>
                  <a:ea typeface="Cambria Math" panose="02040503050406030204" pitchFamily="18" charset="0"/>
                  <a:cs typeface="Gill Sans SemiBold" panose="020B0502020104020203" pitchFamily="34" charset="-79"/>
                </a:endParaRPr>
              </a:p>
              <a:p>
                <a:pPr algn="l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SemiBold" panose="020B0502020104020203" pitchFamily="34" charset="-79"/>
                        </a:rPr>
                        <m:t>∆</m:t>
                      </m:r>
                      <m:r>
                        <a:rPr lang="en-US" sz="1600" i="1" smtClean="0">
                          <a:solidFill>
                            <a:schemeClr val="tx1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SemiBold" panose="020B0502020104020203" pitchFamily="34" charset="-79"/>
                        </a:rPr>
                        <m:t>𝑥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SemiBold" panose="020B0502020104020203" pitchFamily="34" charset="-79"/>
                        </a:rPr>
                        <m:t>=−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effectLst>
                            <a:outerShdw blurRad="38100" dist="12700" dir="5400000" rotWithShape="0">
                              <a:srgbClr val="000000">
                                <a:alpha val="50000"/>
                              </a:srgbClr>
                            </a:outerShdw>
                          </a:effectLst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SemiBold" panose="020B0502020104020203" pitchFamily="34" charset="-79"/>
                        </a:rPr>
                        <m:t>𝐷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cs typeface="Gill Sans SemiBold" panose="020B0502020104020203" pitchFamily="34" charset="-79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ill Sans SemiBold" panose="020B0502020104020203" pitchFamily="34" charset="-79"/>
                            </a:rPr>
                            <m:t>∆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ill Sans SemiBold" panose="020B0502020104020203" pitchFamily="34" charset="-79"/>
                            </a:rPr>
                            <m:t>𝑐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tx1"/>
                              </a:solidFill>
                              <a:effectLst>
                                <a:outerShdw blurRad="38100" dist="12700" dir="5400000" rotWithShape="0">
                                  <a:srgbClr val="000000">
                                    <a:alpha val="50000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ill Sans SemiBold" panose="020B0502020104020203" pitchFamily="34" charset="-79"/>
                            </a:rPr>
                            <m:t>𝐽</m:t>
                          </m:r>
                        </m:den>
                      </m:f>
                    </m:oMath>
                  </m:oMathPara>
                </a14:m>
                <a:endParaRPr kumimoji="0" lang="en-US" sz="1600" b="1" i="0" u="none" strike="noStrike" cap="none" spc="0" normalizeH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" pitchFamily="2" charset="0"/>
                  <a:ea typeface="Cambria Math" panose="02040503050406030204" pitchFamily="18" charset="0"/>
                  <a:sym typeface="Helvetica Neue Light"/>
                </a:endParaRPr>
              </a:p>
              <a:p>
                <a:pPr algn="l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❌ BOPP: 5cm</a:t>
                </a:r>
              </a:p>
              <a:p>
                <a:pPr algn="l">
                  <a:spcAft>
                    <a:spcPts val="600"/>
                  </a:spcAft>
                </a:pPr>
                <a:r>
                  <a:rPr lang="en-US" sz="1600" b="1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✅</a:t>
                </a:r>
                <a:r>
                  <a:rPr lang="zh-CN" altLang="en-US" sz="1600" b="1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1600" b="1" dirty="0">
                    <a:solidFill>
                      <a:schemeClr val="tx1"/>
                    </a:solidFill>
                    <a:latin typeface="Helvetica" pitchFamily="2" charset="0"/>
                    <a:ea typeface="Cambria Math" panose="02040503050406030204" pitchFamily="18" charset="0"/>
                  </a:rPr>
                  <a:t>Copolymer: 0.5mm</a:t>
                </a:r>
                <a:endParaRPr lang="en-US" sz="1600" b="1" dirty="0">
                  <a:solidFill>
                    <a:schemeClr val="tx1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  <a:p>
                <a:pPr algn="l">
                  <a:spcAft>
                    <a:spcPts val="600"/>
                  </a:spcAft>
                </a:pPr>
                <a:endParaRPr lang="en-US" sz="1600" b="1" dirty="0">
                  <a:solidFill>
                    <a:schemeClr val="tx1"/>
                  </a:solidFill>
                  <a:latin typeface="Helvetica" pitchFamily="2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84FCF0-215E-2C28-C751-CFA76176E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95" y="3888225"/>
                <a:ext cx="3689689" cy="2765757"/>
              </a:xfrm>
              <a:prstGeom prst="rect">
                <a:avLst/>
              </a:prstGeom>
              <a:blipFill>
                <a:blip r:embed="rId4"/>
                <a:stretch>
                  <a:fillRect l="-206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B9FA4DC9-DE80-AD25-5D8A-BFB369452542}"/>
              </a:ext>
            </a:extLst>
          </p:cNvPr>
          <p:cNvGrpSpPr/>
          <p:nvPr/>
        </p:nvGrpSpPr>
        <p:grpSpPr>
          <a:xfrm>
            <a:off x="5083863" y="995879"/>
            <a:ext cx="4149009" cy="2158124"/>
            <a:chOff x="5083863" y="1116196"/>
            <a:chExt cx="4149009" cy="215812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F19A6DD-45C2-43D7-F600-82A028B9C59E}"/>
                </a:ext>
              </a:extLst>
            </p:cNvPr>
            <p:cNvGrpSpPr/>
            <p:nvPr/>
          </p:nvGrpSpPr>
          <p:grpSpPr>
            <a:xfrm>
              <a:off x="5083863" y="1116196"/>
              <a:ext cx="4149009" cy="2158124"/>
              <a:chOff x="5161548" y="1236512"/>
              <a:chExt cx="4149009" cy="2158124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F28B901-A057-5D75-E8C1-FB6E0E00EB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58589" y="1566142"/>
                <a:ext cx="0" cy="286723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E4C1BE0-FF52-8123-76FF-807C37A74CBC}"/>
                  </a:ext>
                </a:extLst>
              </p:cNvPr>
              <p:cNvSpPr txBox="1"/>
              <p:nvPr/>
            </p:nvSpPr>
            <p:spPr>
              <a:xfrm>
                <a:off x="5161548" y="1236512"/>
                <a:ext cx="1692243" cy="400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 anchorCtr="0">
                <a:spAutoFit/>
              </a:bodyPr>
              <a:lstStyle/>
              <a:p>
                <a:pPr marR="0" algn="l" defTabSz="584200" rtl="0" fontAlgn="auto" latinLnBrk="0" hangingPunct="0"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tabLst/>
                </a:pPr>
                <a:r>
                  <a:rPr kumimoji="0" lang="en-US" sz="1600" b="1" u="none" strike="noStrike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" pitchFamily="2" charset="0"/>
                    <a:sym typeface="Helvetica Neue Light"/>
                  </a:rPr>
                  <a:t>~21% O</a:t>
                </a:r>
                <a:r>
                  <a:rPr kumimoji="0" lang="en-US" sz="1600" b="1" u="none" strike="noStrike" cap="none" spc="0" normalizeH="0" baseline="-25000" dirty="0">
                    <a:ln>
                      <a:noFill/>
                    </a:ln>
                    <a:solidFill>
                      <a:schemeClr val="tx1"/>
                    </a:solidFill>
                    <a:effectLst/>
                    <a:uFillTx/>
                    <a:latin typeface="Helvetica" pitchFamily="2" charset="0"/>
                    <a:sym typeface="Helvetica Neue Light"/>
                  </a:rPr>
                  <a:t>2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1C2C0D5-8F11-C331-D4D0-F745369D208C}"/>
                  </a:ext>
                </a:extLst>
              </p:cNvPr>
              <p:cNvSpPr txBox="1"/>
              <p:nvPr/>
            </p:nvSpPr>
            <p:spPr>
              <a:xfrm>
                <a:off x="7618314" y="2801437"/>
                <a:ext cx="1692243" cy="4001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 anchorCtr="0">
                <a:sp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algn="l">
                  <a:spcAft>
                    <a:spcPts val="400"/>
                  </a:spcAft>
                  <a:defRPr sz="1400"/>
                </a:lvl1pPr>
              </a:lstStyle>
              <a:p>
                <a:r>
                  <a:rPr lang="en-US" sz="1600" b="1" dirty="0">
                    <a:latin typeface="Helvetica" pitchFamily="2" charset="0"/>
                  </a:rPr>
                  <a:t>&lt;0.5% O</a:t>
                </a:r>
                <a:r>
                  <a:rPr lang="en-US" sz="1600" b="1" baseline="-25000" dirty="0">
                    <a:latin typeface="Helvetica" pitchFamily="2" charset="0"/>
                  </a:rPr>
                  <a:t>2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8549FBA9-6E6E-ABC3-EF70-4BAB84FAD7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8863" y="3164305"/>
                <a:ext cx="0" cy="230331"/>
              </a:xfrm>
              <a:prstGeom prst="straightConnector1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098BD7F-2CA9-C0F7-D537-EB526F086C41}"/>
                </a:ext>
              </a:extLst>
            </p:cNvPr>
            <p:cNvSpPr txBox="1"/>
            <p:nvPr/>
          </p:nvSpPr>
          <p:spPr>
            <a:xfrm>
              <a:off x="6379153" y="1134296"/>
              <a:ext cx="2546392" cy="5745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wrap="square">
              <a:spAutoFit/>
            </a:bodyPr>
            <a:lstStyle/>
            <a:p>
              <a:pPr marR="0" algn="l" defTabSz="584200" rtl="0" fontAlgn="auto" latinLnBrk="0" hangingPunct="0">
                <a:spcBef>
                  <a:spcPts val="0"/>
                </a:spcBef>
                <a:spcAft>
                  <a:spcPts val="400"/>
                </a:spcAft>
                <a:buClrTx/>
                <a:buSzTx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" pitchFamily="2" charset="0"/>
                  <a:sym typeface="Helvetica Neue Light"/>
                </a:rPr>
                <a:t>Package volume: 0.015 m</a:t>
              </a:r>
              <a:r>
                <a:rPr kumimoji="0" lang="en-US" sz="1400" b="1" i="0" u="none" strike="noStrike" cap="none" spc="0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" pitchFamily="2" charset="0"/>
                  <a:sym typeface="Helvetica Neue Light"/>
                </a:rPr>
                <a:t>3</a:t>
              </a:r>
              <a:endParaRPr kumimoji="0" lang="en-US" sz="14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Helvetica" pitchFamily="2" charset="0"/>
                <a:sym typeface="Helvetica Neue Light"/>
              </a:endParaRPr>
            </a:p>
            <a:p>
              <a:pPr marR="0" algn="l" defTabSz="584200" rtl="0" fontAlgn="auto" latinLnBrk="0" hangingPunct="0">
                <a:spcBef>
                  <a:spcPts val="0"/>
                </a:spcBef>
                <a:spcAft>
                  <a:spcPts val="400"/>
                </a:spcAft>
                <a:buClrTx/>
                <a:buSzTx/>
                <a:tabLst/>
              </a:pPr>
              <a:r>
                <a:rPr kumimoji="0" lang="en-US" sz="1400" b="1" i="0" u="none" strike="noStrike" cap="none" spc="0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" pitchFamily="2" charset="0"/>
                  <a:sym typeface="Helvetica Neue Light"/>
                </a:rPr>
                <a:t>Surface area: 0.19 m</a:t>
              </a:r>
              <a:r>
                <a:rPr kumimoji="0" lang="en-US" sz="1400" b="1" i="0" u="none" strike="noStrike" cap="none" spc="0" normalizeH="0" baseline="30000" dirty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Helvetica" pitchFamily="2" charset="0"/>
                  <a:sym typeface="Helvetica Neue Light"/>
                </a:rPr>
                <a:t>2</a:t>
              </a:r>
              <a:endParaRPr lang="en-US" sz="1400" b="1" baseline="30000" dirty="0">
                <a:solidFill>
                  <a:schemeClr val="tx1"/>
                </a:solidFill>
                <a:latin typeface="Helvetic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4019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96F47-32DF-D753-1EBC-E2A47304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diffusivity </a:t>
            </a:r>
            <a:r>
              <a:rPr lang="en-US" i="1" dirty="0"/>
              <a:t>D</a:t>
            </a:r>
            <a:r>
              <a:rPr lang="en-US" dirty="0"/>
              <a:t> depend 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A07A4-15D1-FF4B-BC74-28A0C858B1B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vacancy_hopping_substitution">
            <a:hlinkClick r:id="" action="ppaction://media"/>
            <a:extLst>
              <a:ext uri="{FF2B5EF4-FFF2-40B4-BE49-F238E27FC236}">
                <a16:creationId xmlns:a16="http://schemas.microsoft.com/office/drawing/2014/main" id="{E0412442-BA5C-B07F-3390-6BFEFA18D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28805"/>
          <a:stretch/>
        </p:blipFill>
        <p:spPr>
          <a:xfrm>
            <a:off x="3025959" y="1494924"/>
            <a:ext cx="2932530" cy="2087814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DB9F2DB-402B-954C-A44D-73EB0AC20CC9}"/>
              </a:ext>
            </a:extLst>
          </p:cNvPr>
          <p:cNvSpPr/>
          <p:nvPr/>
        </p:nvSpPr>
        <p:spPr>
          <a:xfrm>
            <a:off x="3525316" y="2839748"/>
            <a:ext cx="305600" cy="305600"/>
          </a:xfrm>
          <a:prstGeom prst="ellipse">
            <a:avLst/>
          </a:prstGeom>
          <a:solidFill>
            <a:srgbClr val="FFFFFF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0" name="hexagonal_lattice">
            <a:hlinkClick r:id="" action="ppaction://media"/>
            <a:extLst>
              <a:ext uri="{FF2B5EF4-FFF2-40B4-BE49-F238E27FC236}">
                <a16:creationId xmlns:a16="http://schemas.microsoft.com/office/drawing/2014/main" id="{B2B7336E-04E1-77E0-3FE6-F63B97DB51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28805"/>
          <a:stretch/>
        </p:blipFill>
        <p:spPr>
          <a:xfrm>
            <a:off x="116054" y="1494926"/>
            <a:ext cx="2932531" cy="2087813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E72A27B1-C26A-4D3E-0AB5-131111241C25}"/>
              </a:ext>
            </a:extLst>
          </p:cNvPr>
          <p:cNvSpPr/>
          <p:nvPr/>
        </p:nvSpPr>
        <p:spPr>
          <a:xfrm>
            <a:off x="607662" y="2827716"/>
            <a:ext cx="305600" cy="305600"/>
          </a:xfrm>
          <a:prstGeom prst="ellipse">
            <a:avLst/>
          </a:prstGeom>
          <a:solidFill>
            <a:srgbClr val="FFFFFF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1" name="hexagonal_lattice">
            <a:hlinkClick r:id="" action="ppaction://media"/>
            <a:extLst>
              <a:ext uri="{FF2B5EF4-FFF2-40B4-BE49-F238E27FC236}">
                <a16:creationId xmlns:a16="http://schemas.microsoft.com/office/drawing/2014/main" id="{C8151CEB-C7B6-CC39-01D5-4840166FFA5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rcRect t="24835"/>
          <a:stretch/>
        </p:blipFill>
        <p:spPr>
          <a:xfrm>
            <a:off x="5996973" y="1555083"/>
            <a:ext cx="2697584" cy="202765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08F6891E-ECDA-D5AB-431D-E80ACB34ACDF}"/>
              </a:ext>
            </a:extLst>
          </p:cNvPr>
          <p:cNvSpPr/>
          <p:nvPr/>
        </p:nvSpPr>
        <p:spPr>
          <a:xfrm>
            <a:off x="6438914" y="2801560"/>
            <a:ext cx="305600" cy="305600"/>
          </a:xfrm>
          <a:prstGeom prst="ellipse">
            <a:avLst/>
          </a:prstGeom>
          <a:solidFill>
            <a:srgbClr val="FFFFFF"/>
          </a:solidFill>
          <a:ln w="508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no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091F84-414E-4A10-6BF0-185CDA3E0AC0}"/>
              </a:ext>
            </a:extLst>
          </p:cNvPr>
          <p:cNvSpPr txBox="1"/>
          <p:nvPr/>
        </p:nvSpPr>
        <p:spPr>
          <a:xfrm>
            <a:off x="651972" y="1057698"/>
            <a:ext cx="1860694" cy="43088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800" b="1" dirty="0">
                <a:latin typeface="Gill Sans" panose="020B0502020104020203" pitchFamily="34" charset="-79"/>
                <a:cs typeface="Gill Sans" panose="020B0502020104020203" pitchFamily="34" charset="-79"/>
              </a:rPr>
              <a:t>Perfect Lattice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DBC1A50-F92C-D262-7FBD-CFB8F56AB417}"/>
              </a:ext>
            </a:extLst>
          </p:cNvPr>
          <p:cNvSpPr txBox="1"/>
          <p:nvPr/>
        </p:nvSpPr>
        <p:spPr>
          <a:xfrm>
            <a:off x="3600360" y="944846"/>
            <a:ext cx="1860694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r>
              <a:rPr lang="en-US" sz="1800" b="1" dirty="0">
                <a:latin typeface="Gill Sans" panose="020B0502020104020203" pitchFamily="34" charset="-79"/>
                <a:cs typeface="Gill Sans" panose="020B0502020104020203" pitchFamily="34" charset="-79"/>
              </a:rPr>
              <a:t>Substitution </a:t>
            </a:r>
          </a:p>
          <a:p>
            <a:r>
              <a:rPr lang="en-US" sz="1800" b="1" dirty="0">
                <a:latin typeface="Gill Sans" panose="020B0502020104020203" pitchFamily="34" charset="-79"/>
                <a:cs typeface="Gill Sans" panose="020B0502020104020203" pitchFamily="34" charset="-79"/>
              </a:rPr>
              <a:t>+Vacancy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1F5FDB-59AC-0375-6C92-15500A3AAD5E}"/>
              </a:ext>
            </a:extLst>
          </p:cNvPr>
          <p:cNvSpPr txBox="1"/>
          <p:nvPr/>
        </p:nvSpPr>
        <p:spPr>
          <a:xfrm>
            <a:off x="6438914" y="1083346"/>
            <a:ext cx="1860694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r>
              <a:rPr lang="en-US" sz="1800" b="1" dirty="0">
                <a:latin typeface="Gill Sans" panose="020B0502020104020203" pitchFamily="34" charset="-79"/>
                <a:cs typeface="Gill Sans" panose="020B0502020104020203" pitchFamily="34" charset="-79"/>
              </a:rPr>
              <a:t>Interstitial </a:t>
            </a:r>
          </a:p>
        </p:txBody>
      </p:sp>
      <p:pic>
        <p:nvPicPr>
          <p:cNvPr id="33" name="Picture 32" descr="A diagram of a graph and graph&#10;&#10;AI-generated content may be incorrect.">
            <a:extLst>
              <a:ext uri="{FF2B5EF4-FFF2-40B4-BE49-F238E27FC236}">
                <a16:creationId xmlns:a16="http://schemas.microsoft.com/office/drawing/2014/main" id="{BE791BF1-8266-EFE4-26EF-ACF30AE8473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54837"/>
          <a:stretch/>
        </p:blipFill>
        <p:spPr>
          <a:xfrm>
            <a:off x="4503420" y="2508820"/>
            <a:ext cx="3337007" cy="457401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4CF7D7B-0089-4F74-3876-63AB9A29F8C2}"/>
              </a:ext>
            </a:extLst>
          </p:cNvPr>
          <p:cNvSpPr txBox="1"/>
          <p:nvPr/>
        </p:nvSpPr>
        <p:spPr>
          <a:xfrm>
            <a:off x="0" y="3606204"/>
            <a:ext cx="4389120" cy="6360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400" b="1" dirty="0">
                <a:latin typeface="Gill Sans" panose="020B0502020104020203" pitchFamily="34" charset="-79"/>
                <a:cs typeface="Gill Sans" panose="020B0502020104020203" pitchFamily="34" charset="-79"/>
              </a:rPr>
              <a:t>Temperature dependent reaction rates </a:t>
            </a:r>
          </a:p>
          <a:p>
            <a:pPr>
              <a:spcAft>
                <a:spcPts val="400"/>
              </a:spcAft>
            </a:pPr>
            <a:r>
              <a:rPr lang="en-US" sz="1400" b="1" dirty="0">
                <a:latin typeface="Gill Sans" panose="020B0502020104020203" pitchFamily="34" charset="-79"/>
                <a:cs typeface="Gill Sans" panose="020B0502020104020203" pitchFamily="34" charset="-79"/>
              </a:rPr>
              <a:t>Arrhenius equation</a:t>
            </a:r>
            <a:endParaRPr lang="en-US" sz="1800" b="1" dirty="0"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C629B7-0FAC-57FE-0EAE-0C3B6CA2961D}"/>
                  </a:ext>
                </a:extLst>
              </p:cNvPr>
              <p:cNvSpPr txBox="1"/>
              <p:nvPr/>
            </p:nvSpPr>
            <p:spPr>
              <a:xfrm>
                <a:off x="1096711" y="4153238"/>
                <a:ext cx="2309998" cy="728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 anchorCtr="0">
                <a:spAutoFit/>
              </a:bodyPr>
              <a:lstStyle/>
              <a:p>
                <a:pPr marR="0" algn="l" defTabSz="584200" rtl="0" fontAlgn="auto" latinLnBrk="0" hangingPunct="0"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𝐷</m:t>
                      </m:r>
                      <m:r>
                        <a:rPr kumimoji="0" lang="en-US" sz="20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=</m:t>
                      </m:r>
                      <m:sSub>
                        <m:sSubPr>
                          <m:ctrlP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  <m:t>𝐷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  <m:t>0</m:t>
                          </m:r>
                        </m:sub>
                      </m:sSub>
                      <m:r>
                        <a:rPr kumimoji="0" lang="en-US" sz="2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exp</m:t>
                      </m:r>
                      <m:r>
                        <a:rPr kumimoji="0" lang="en-US" sz="20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⁡(−</m:t>
                      </m:r>
                      <m:f>
                        <m:fPr>
                          <m:ctrlP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20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Neue Light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Neue Light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sz="20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Neue Light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  <m:t>𝑅𝑇</m:t>
                          </m:r>
                        </m:den>
                      </m:f>
                      <m:r>
                        <a:rPr kumimoji="0" lang="en-US" sz="20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 Ligh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2C629B7-0FAC-57FE-0EAE-0C3B6CA29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711" y="4153238"/>
                <a:ext cx="2309998" cy="7280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CB48DC-CCCD-0C30-BA1A-F0E5BCA96867}"/>
                  </a:ext>
                </a:extLst>
              </p:cNvPr>
              <p:cNvSpPr txBox="1"/>
              <p:nvPr/>
            </p:nvSpPr>
            <p:spPr>
              <a:xfrm>
                <a:off x="604068" y="4938472"/>
                <a:ext cx="3922356" cy="1077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</m:ctrlPr>
                      </m:sSubPr>
                      <m:e>
                        <m:r>
                          <a:rPr kumimoji="0" lang="en-US" sz="16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𝐷</m:t>
                        </m:r>
                      </m:e>
                      <m:sub>
                        <m:r>
                          <a:rPr kumimoji="0" lang="en-US" sz="16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: pre-exponential factor 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</m:ctrlPr>
                      </m:sSubPr>
                      <m:e>
                        <m:r>
                          <a:rPr kumimoji="0" lang="en-US" sz="16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𝐸</m:t>
                        </m:r>
                      </m:e>
                      <m:sub>
                        <m:r>
                          <a:rPr kumimoji="0" lang="en-US" sz="1600" b="0" i="1" u="none" strike="noStrike" cap="none" spc="0" normalizeH="0" baseline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sym typeface="Helvetica Neue Light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/>
                  <a:t>: activation energy for diffusion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sz="16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 Light"/>
                      </a:rPr>
                      <m:t>𝑅</m:t>
                    </m:r>
                  </m:oMath>
                </a14:m>
                <a:r>
                  <a:rPr lang="en-US" sz="1600" dirty="0"/>
                  <a:t>: universal gas constant</a:t>
                </a:r>
              </a:p>
              <a:p>
                <a:pPr marL="285750" indent="-28575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0" lang="en-US" sz="1600" b="0" i="1" u="none" strike="noStrike" cap="none" spc="0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sym typeface="Helvetica Neue Light"/>
                      </a:rPr>
                      <m:t>𝑇</m:t>
                    </m:r>
                  </m:oMath>
                </a14:m>
                <a:r>
                  <a:rPr lang="en-US" sz="1600" dirty="0"/>
                  <a:t>: temperature in Kelvin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FCB48DC-CCCD-0C30-BA1A-F0E5BCA968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68" y="4938472"/>
                <a:ext cx="3922356" cy="1077218"/>
              </a:xfrm>
              <a:prstGeom prst="rect">
                <a:avLst/>
              </a:prstGeom>
              <a:blipFill>
                <a:blip r:embed="rId13"/>
                <a:stretch>
                  <a:fillRect l="-645" t="-1163" b="-5814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7694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4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9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00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video>
              <p:cMediaNode vol="80000">
                <p:cTn id="4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30" grpId="0"/>
      <p:bldP spid="31" grpId="0"/>
      <p:bldP spid="34" grpId="0"/>
      <p:bldP spid="35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78F00-88F6-9234-52B8-C051EFED0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Diffusion through Interstitial Sites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0DCBF-3029-2BC1-DB23-6205D90512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B329F20-8C5F-C805-4BBA-B8EEC6F42B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665886"/>
            <a:ext cx="5118412" cy="28791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B88ED4D-6534-D0E2-03EF-9B2467E0A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28800" y="3688855"/>
            <a:ext cx="5118412" cy="287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067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A8584-94C1-9EF6-C92F-F72C76DC3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Diffusion in Crystal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AFCB16-5CE5-10B9-961A-4F1622F028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997F667-897D-D54B-B984-3927E142323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A diagram of a graph and graph&#10;&#10;AI-generated content may be incorrect.">
            <a:extLst>
              <a:ext uri="{FF2B5EF4-FFF2-40B4-BE49-F238E27FC236}">
                <a16:creationId xmlns:a16="http://schemas.microsoft.com/office/drawing/2014/main" id="{D89F0E49-AF56-B2B6-2217-0F428089BF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77"/>
          <a:stretch/>
        </p:blipFill>
        <p:spPr>
          <a:xfrm>
            <a:off x="-14681" y="921698"/>
            <a:ext cx="4441717" cy="5453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2D1173-77D3-B4B5-2EA2-6255371F2413}"/>
                  </a:ext>
                </a:extLst>
              </p:cNvPr>
              <p:cNvSpPr txBox="1"/>
              <p:nvPr/>
            </p:nvSpPr>
            <p:spPr>
              <a:xfrm>
                <a:off x="5360380" y="1157738"/>
                <a:ext cx="2309998" cy="72808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t" anchorCtr="0">
                <a:spAutoFit/>
              </a:bodyPr>
              <a:lstStyle/>
              <a:p>
                <a:pPr marR="0" algn="l" defTabSz="584200" rtl="0" fontAlgn="auto" latinLnBrk="0" hangingPunct="0">
                  <a:spcBef>
                    <a:spcPts val="0"/>
                  </a:spcBef>
                  <a:spcAft>
                    <a:spcPts val="400"/>
                  </a:spcAft>
                  <a:buClrTx/>
                  <a:buSzTx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𝐷</m:t>
                      </m:r>
                      <m:r>
                        <a:rPr kumimoji="0" lang="en-US" sz="20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=</m:t>
                      </m:r>
                      <m:sSub>
                        <m:sSubPr>
                          <m:ctrlP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  <m:t>𝐷</m:t>
                          </m:r>
                        </m:e>
                        <m:sub>
                          <m: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  <m:t>0</m:t>
                          </m:r>
                        </m:sub>
                      </m:sSub>
                      <m:r>
                        <a:rPr kumimoji="0" lang="en-US" sz="2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0" lang="en-US" sz="2000" b="0" i="0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exp</m:t>
                      </m:r>
                      <m:r>
                        <a:rPr kumimoji="0" lang="en-US" sz="20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⁡(−</m:t>
                      </m:r>
                      <m:f>
                        <m:fPr>
                          <m:ctrlP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sz="20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Neue Light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Neue Light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0" lang="en-US" sz="2000" b="0" i="1" u="none" strike="noStrike" cap="none" spc="0" normalizeH="0" baseline="0" dirty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  <a:sym typeface="Helvetica Neue Light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a:rPr kumimoji="0" lang="en-US" sz="2000" b="0" i="1" u="none" strike="noStrike" cap="none" spc="0" normalizeH="0" baseline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Helvetica Neue Light"/>
                            </a:rPr>
                            <m:t>𝑅𝑇</m:t>
                          </m:r>
                        </m:den>
                      </m:f>
                      <m:r>
                        <a:rPr kumimoji="0" lang="en-US" sz="2000" b="0" i="1" u="none" strike="noStrike" cap="none" spc="0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Helvetica Neue Light"/>
                        </a:rPr>
                        <m:t>)</m:t>
                      </m:r>
                    </m:oMath>
                  </m:oMathPara>
                </a14:m>
                <a:endPara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+mn-ea"/>
                  <a:cs typeface="+mn-cs"/>
                  <a:sym typeface="Helvetica Neue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2D1173-77D3-B4B5-2EA2-6255371F2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380" y="1157738"/>
                <a:ext cx="2309998" cy="7280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7EC7A6C-5F05-2FA3-B888-0044DD5AA142}"/>
              </a:ext>
            </a:extLst>
          </p:cNvPr>
          <p:cNvSpPr txBox="1"/>
          <p:nvPr/>
        </p:nvSpPr>
        <p:spPr>
          <a:xfrm>
            <a:off x="4296107" y="2159651"/>
            <a:ext cx="4847893" cy="23391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>
              <a:spcAft>
                <a:spcPts val="400"/>
              </a:spcAft>
            </a:pPr>
            <a:r>
              <a:rPr lang="en-US" sz="1800" b="1" dirty="0">
                <a:latin typeface="Helvetica" pitchFamily="2" charset="0"/>
                <a:cs typeface="Gill Sans" panose="020B0502020104020203" pitchFamily="34" charset="-79"/>
              </a:rPr>
              <a:t>      Among each pair, which is faster?</a:t>
            </a:r>
          </a:p>
          <a:p>
            <a:pPr algn="l">
              <a:spcAft>
                <a:spcPts val="400"/>
              </a:spcAft>
            </a:pPr>
            <a:endParaRPr lang="en-US" sz="1800" dirty="0">
              <a:latin typeface="Helvetica" pitchFamily="2" charset="0"/>
              <a:cs typeface="Gill Sans" panose="020B0502020104020203" pitchFamily="34" charset="-79"/>
            </a:endParaRPr>
          </a:p>
          <a:p>
            <a:pPr indent="-36576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Gill Sans" panose="020B0502020104020203" pitchFamily="34" charset="-79"/>
              </a:rPr>
              <a:t>Carbon into </a:t>
            </a:r>
            <a:r>
              <a:rPr lang="el-GR" sz="1800" dirty="0">
                <a:latin typeface="Helvetica" pitchFamily="2" charset="0"/>
                <a:cs typeface="Gill Sans" panose="020B0502020104020203" pitchFamily="34" charset="-79"/>
              </a:rPr>
              <a:t>α</a:t>
            </a:r>
            <a:r>
              <a:rPr lang="en-US" sz="1800" dirty="0">
                <a:latin typeface="Helvetica" pitchFamily="2" charset="0"/>
                <a:cs typeface="Gill Sans" panose="020B0502020104020203" pitchFamily="34" charset="-79"/>
              </a:rPr>
              <a:t>-Fe (BCC) or </a:t>
            </a:r>
            <a:r>
              <a:rPr lang="el-GR" sz="1800" dirty="0">
                <a:latin typeface="Helvetica" pitchFamily="2" charset="0"/>
                <a:cs typeface="Gill Sans" panose="020B0502020104020203" pitchFamily="34" charset="-79"/>
              </a:rPr>
              <a:t>γ-</a:t>
            </a:r>
            <a:r>
              <a:rPr lang="en-US" sz="1800" dirty="0">
                <a:latin typeface="Helvetica" pitchFamily="2" charset="0"/>
                <a:cs typeface="Gill Sans" panose="020B0502020104020203" pitchFamily="34" charset="-79"/>
              </a:rPr>
              <a:t>Fe (FCC)</a:t>
            </a:r>
          </a:p>
          <a:p>
            <a:pPr indent="-36576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Gill Sans" panose="020B0502020104020203" pitchFamily="34" charset="-79"/>
              </a:rPr>
              <a:t>Fe in </a:t>
            </a:r>
            <a:r>
              <a:rPr lang="el-GR" sz="1800" dirty="0">
                <a:latin typeface="Helvetica" pitchFamily="2" charset="0"/>
                <a:cs typeface="Gill Sans" panose="020B0502020104020203" pitchFamily="34" charset="-79"/>
              </a:rPr>
              <a:t>α-</a:t>
            </a:r>
            <a:r>
              <a:rPr lang="en-US" sz="1800" dirty="0">
                <a:latin typeface="Helvetica" pitchFamily="2" charset="0"/>
                <a:cs typeface="Gill Sans" panose="020B0502020104020203" pitchFamily="34" charset="-79"/>
              </a:rPr>
              <a:t>Fe at 500°C or at 900°C</a:t>
            </a:r>
          </a:p>
          <a:p>
            <a:pPr indent="-36576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Gill Sans" panose="020B0502020104020203" pitchFamily="34" charset="-79"/>
              </a:rPr>
              <a:t>C or H in </a:t>
            </a:r>
            <a:r>
              <a:rPr lang="el-GR" sz="1800" dirty="0">
                <a:latin typeface="Helvetica" pitchFamily="2" charset="0"/>
                <a:cs typeface="Gill Sans" panose="020B0502020104020203" pitchFamily="34" charset="-79"/>
              </a:rPr>
              <a:t>α-</a:t>
            </a:r>
            <a:r>
              <a:rPr lang="en-US" sz="1800" dirty="0">
                <a:latin typeface="Helvetica" pitchFamily="2" charset="0"/>
                <a:cs typeface="Gill Sans" panose="020B0502020104020203" pitchFamily="34" charset="-79"/>
              </a:rPr>
              <a:t>Fe</a:t>
            </a:r>
          </a:p>
          <a:p>
            <a:pPr indent="-36576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Gill Sans" panose="020B0502020104020203" pitchFamily="34" charset="-79"/>
              </a:rPr>
              <a:t>Si vacancy in Si or He in Si</a:t>
            </a:r>
          </a:p>
          <a:p>
            <a:pPr indent="-365760" algn="l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Helvetica" pitchFamily="2" charset="0"/>
                <a:cs typeface="Gill Sans" panose="020B0502020104020203" pitchFamily="34" charset="-79"/>
              </a:rPr>
              <a:t>H in Pt (FCC) or H in Mg (HCP)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EEF282-BC51-11CC-AFDC-A143332D9D17}"/>
              </a:ext>
            </a:extLst>
          </p:cNvPr>
          <p:cNvGrpSpPr/>
          <p:nvPr/>
        </p:nvGrpSpPr>
        <p:grpSpPr>
          <a:xfrm>
            <a:off x="4650059" y="4806036"/>
            <a:ext cx="3792464" cy="1207641"/>
            <a:chOff x="4478336" y="5017543"/>
            <a:chExt cx="4554152" cy="1450187"/>
          </a:xfrm>
        </p:grpSpPr>
        <p:pic>
          <p:nvPicPr>
            <p:cNvPr id="6146" name="Picture 2" descr="While one atom my be the center of one unit cell, in a BCC crystall it is simultaniously the corner of 8 other unit cells. In this way, the cells overlap.">
              <a:extLst>
                <a:ext uri="{FF2B5EF4-FFF2-40B4-BE49-F238E27FC236}">
                  <a16:creationId xmlns:a16="http://schemas.microsoft.com/office/drawing/2014/main" id="{52D94B89-FFE4-F2BB-34B2-79A8C76A22EC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20" r="36378" b="8247"/>
            <a:stretch/>
          </p:blipFill>
          <p:spPr bwMode="auto">
            <a:xfrm>
              <a:off x="4478336" y="5017906"/>
              <a:ext cx="1525239" cy="1449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 descr="The BCC crystal has twice the number of atoms per unitcell than the BCC crystal structure.">
              <a:extLst>
                <a:ext uri="{FF2B5EF4-FFF2-40B4-BE49-F238E27FC236}">
                  <a16:creationId xmlns:a16="http://schemas.microsoft.com/office/drawing/2014/main" id="{EA280FA8-99A3-5268-C6CA-391E1D096F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05" t="13803" r="37226" b="7011"/>
            <a:stretch/>
          </p:blipFill>
          <p:spPr bwMode="auto">
            <a:xfrm>
              <a:off x="6134186" y="5017906"/>
              <a:ext cx="1536192" cy="1449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The HCP is also a closely packed crystal structure.">
              <a:extLst>
                <a:ext uri="{FF2B5EF4-FFF2-40B4-BE49-F238E27FC236}">
                  <a16:creationId xmlns:a16="http://schemas.microsoft.com/office/drawing/2014/main" id="{C2A08CA7-6706-0958-9E8F-7C610D9F07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78" r="36167"/>
            <a:stretch/>
          </p:blipFill>
          <p:spPr bwMode="auto">
            <a:xfrm>
              <a:off x="7800989" y="5017543"/>
              <a:ext cx="1231499" cy="14501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6A270C6-8AE2-8F14-ABBA-71D56D8D6AB0}"/>
              </a:ext>
            </a:extLst>
          </p:cNvPr>
          <p:cNvSpPr txBox="1"/>
          <p:nvPr/>
        </p:nvSpPr>
        <p:spPr>
          <a:xfrm>
            <a:off x="4681749" y="6003285"/>
            <a:ext cx="118171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12529"/>
                </a:solidFill>
                <a:effectLst/>
                <a:latin typeface="Helvetica" pitchFamily="2" charset="0"/>
              </a:rPr>
              <a:t>BCC 0.68</a:t>
            </a:r>
            <a:endParaRPr lang="en-US" sz="1400" b="1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1D38D8-9939-28C5-3AB5-965147E0E71F}"/>
              </a:ext>
            </a:extLst>
          </p:cNvPr>
          <p:cNvSpPr txBox="1"/>
          <p:nvPr/>
        </p:nvSpPr>
        <p:spPr>
          <a:xfrm>
            <a:off x="6077741" y="6026528"/>
            <a:ext cx="118171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12529"/>
                </a:solidFill>
                <a:effectLst/>
                <a:latin typeface="Helvetica" pitchFamily="2" charset="0"/>
              </a:rPr>
              <a:t>FCC 0.74</a:t>
            </a:r>
            <a:endParaRPr lang="en-US" sz="1400" b="1" dirty="0"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018AB9-E128-5524-BF76-BBC1676621F9}"/>
              </a:ext>
            </a:extLst>
          </p:cNvPr>
          <p:cNvSpPr txBox="1"/>
          <p:nvPr/>
        </p:nvSpPr>
        <p:spPr>
          <a:xfrm>
            <a:off x="7338902" y="6003284"/>
            <a:ext cx="1181711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212529"/>
                </a:solidFill>
                <a:latin typeface="Helvetica" pitchFamily="2" charset="0"/>
              </a:rPr>
              <a:t>HCP</a:t>
            </a:r>
            <a:r>
              <a:rPr lang="en-US" sz="1400" b="1" dirty="0">
                <a:solidFill>
                  <a:srgbClr val="212529"/>
                </a:solidFill>
                <a:effectLst/>
                <a:latin typeface="Helvetica" pitchFamily="2" charset="0"/>
              </a:rPr>
              <a:t> 0.74</a:t>
            </a:r>
            <a:endParaRPr lang="en-US" sz="14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93837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lbg blu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no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anchorCtr="0">
        <a:spAutoFit/>
      </a:bodyPr>
      <a:lstStyle>
        <a:defPPr marL="285750" marR="0" indent="-285750" algn="l" defTabSz="584200" rtl="0" fontAlgn="auto" latinLnBrk="0" hangingPunct="0">
          <a:spcBef>
            <a:spcPts val="0"/>
          </a:spcBef>
          <a:spcAft>
            <a:spcPts val="400"/>
          </a:spcAft>
          <a:buClrTx/>
          <a:buSzTx/>
          <a:buFont typeface="Arial" panose="020B0604020202020204" pitchFamily="34" charset="0"/>
          <a:buChar char="•"/>
          <a:tabLst/>
          <a:defRPr kumimoji="0" sz="14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bg blue" id="{A88D8A36-37A9-F345-82D7-C56E76D60C4D}" vid="{2546753D-8B4D-E04A-B57F-48B317A637B3}"/>
    </a:ext>
  </a:extLst>
</a:theme>
</file>

<file path=ppt/theme/theme2.xml><?xml version="1.0" encoding="utf-8"?>
<a:theme xmlns:a="http://schemas.openxmlformats.org/drawingml/2006/main" name="1_lbg blu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50800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 dirty="0" err="1" smtClean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lbg blue" id="{A88D8A36-37A9-F345-82D7-C56E76D60C4D}" vid="{2546753D-8B4D-E04A-B57F-48B317A637B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lbg blue</Template>
  <TotalTime>1165</TotalTime>
  <Words>485</Words>
  <Application>Microsoft Office PowerPoint</Application>
  <PresentationFormat>On-screen Show (4:3)</PresentationFormat>
  <Paragraphs>99</Paragraphs>
  <Slides>10</Slides>
  <Notes>2</Notes>
  <HiddenSlides>0</HiddenSlides>
  <MMClips>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lbg blue</vt:lpstr>
      <vt:lpstr>1_lbg blue</vt:lpstr>
      <vt:lpstr>PowerPoint Presentation</vt:lpstr>
      <vt:lpstr>Diffusion: To Spread Out</vt:lpstr>
      <vt:lpstr>Brownian Motion</vt:lpstr>
      <vt:lpstr>“A New Determination of Molecular Dimensions”</vt:lpstr>
      <vt:lpstr>Steady State Diffusion: Fick’s 1st Law (1855)</vt:lpstr>
      <vt:lpstr>Fick’s First Law for Potato Chips</vt:lpstr>
      <vt:lpstr>What does diffusivity D depend on?</vt:lpstr>
      <vt:lpstr>Diffusion through Interstitial Sites</vt:lpstr>
      <vt:lpstr>Diffusion in Crystal</vt:lpstr>
      <vt:lpstr>Diffusion in Action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Xu</dc:creator>
  <cp:lastModifiedBy>Zhu, Menglin</cp:lastModifiedBy>
  <cp:revision>3</cp:revision>
  <dcterms:created xsi:type="dcterms:W3CDTF">2023-12-27T20:49:55Z</dcterms:created>
  <dcterms:modified xsi:type="dcterms:W3CDTF">2025-03-31T22:00:30Z</dcterms:modified>
</cp:coreProperties>
</file>